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63" r:id="rId3"/>
    <p:sldId id="257" r:id="rId4"/>
    <p:sldId id="269" r:id="rId5"/>
    <p:sldId id="313" r:id="rId6"/>
    <p:sldId id="310" r:id="rId7"/>
    <p:sldId id="305" r:id="rId8"/>
    <p:sldId id="304" r:id="rId9"/>
    <p:sldId id="267" r:id="rId10"/>
    <p:sldId id="277" r:id="rId11"/>
    <p:sldId id="314" r:id="rId12"/>
    <p:sldId id="315" r:id="rId13"/>
    <p:sldId id="283" r:id="rId14"/>
    <p:sldId id="258" r:id="rId15"/>
  </p:sldIdLst>
  <p:sldSz cx="6858000" cy="5143500"/>
  <p:notesSz cx="6858000" cy="9144000"/>
  <p:embeddedFontLst>
    <p:embeddedFont>
      <p:font typeface="Abadi" panose="020B0604020104020204" pitchFamily="3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Dosis ExtraLight" panose="020B0604020202020204" charset="0"/>
      <p:regular r:id="rId22"/>
      <p:bold r:id="rId23"/>
    </p:embeddedFont>
    <p:embeddedFont>
      <p:font typeface="Pontano Sans" panose="020B060402020202020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1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02BDCA-2998-4F42-92A0-EEBB730E1256}" v="1023" dt="2021-07-26T01:30:44.771"/>
    <p1510:client id="{5FD44667-1B96-4223-888E-E9535099A22C}" v="21" dt="2021-07-26T00:38:48.728"/>
    <p1510:client id="{6DC826E7-1413-42A1-B4B2-19A4FB8B9470}" v="326" dt="2021-07-26T00:52:35.187"/>
  </p1510:revLst>
</p1510:revInfo>
</file>

<file path=ppt/tableStyles.xml><?xml version="1.0" encoding="utf-8"?>
<a:tblStyleLst xmlns:a="http://schemas.openxmlformats.org/drawingml/2006/main" def="{EF5688B0-4586-4F79-B386-ED4F693CF96F}">
  <a:tblStyle styleId="{EF5688B0-4586-4F79-B386-ED4F693CF9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2BCA17F-677F-49BD-A665-7EACDE12126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836" y="720"/>
      </p:cViewPr>
      <p:guideLst>
        <p:guide pos="216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482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1173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ded0d38746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ded0d38746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/>
              <a:t>Tab GOAL}</a:t>
            </a:r>
          </a:p>
          <a:p>
            <a:pPr marL="0" indent="0">
              <a:buNone/>
            </a:pPr>
            <a:r>
              <a:rPr lang="en-US"/>
              <a:t>goal.png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89384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4200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6858070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49675" y="4677"/>
                </a:moveTo>
                <a:lnTo>
                  <a:pt x="49730" y="5469"/>
                </a:lnTo>
                <a:lnTo>
                  <a:pt x="49748" y="6408"/>
                </a:lnTo>
                <a:lnTo>
                  <a:pt x="49785" y="7660"/>
                </a:lnTo>
                <a:lnTo>
                  <a:pt x="49785" y="9169"/>
                </a:lnTo>
                <a:lnTo>
                  <a:pt x="49730" y="10900"/>
                </a:lnTo>
                <a:lnTo>
                  <a:pt x="49693" y="11858"/>
                </a:lnTo>
                <a:lnTo>
                  <a:pt x="49638" y="12833"/>
                </a:lnTo>
                <a:lnTo>
                  <a:pt x="49583" y="13846"/>
                </a:lnTo>
                <a:lnTo>
                  <a:pt x="49491" y="14895"/>
                </a:lnTo>
                <a:lnTo>
                  <a:pt x="49380" y="15982"/>
                </a:lnTo>
                <a:lnTo>
                  <a:pt x="49251" y="17086"/>
                </a:lnTo>
                <a:lnTo>
                  <a:pt x="49086" y="18191"/>
                </a:lnTo>
                <a:lnTo>
                  <a:pt x="48920" y="19314"/>
                </a:lnTo>
                <a:lnTo>
                  <a:pt x="48699" y="20456"/>
                </a:lnTo>
                <a:lnTo>
                  <a:pt x="48478" y="21597"/>
                </a:lnTo>
                <a:lnTo>
                  <a:pt x="48202" y="22720"/>
                </a:lnTo>
                <a:lnTo>
                  <a:pt x="47907" y="23844"/>
                </a:lnTo>
                <a:lnTo>
                  <a:pt x="47576" y="24948"/>
                </a:lnTo>
                <a:lnTo>
                  <a:pt x="47208" y="26053"/>
                </a:lnTo>
                <a:lnTo>
                  <a:pt x="47005" y="26587"/>
                </a:lnTo>
                <a:lnTo>
                  <a:pt x="46803" y="27121"/>
                </a:lnTo>
                <a:lnTo>
                  <a:pt x="46582" y="27636"/>
                </a:lnTo>
                <a:lnTo>
                  <a:pt x="46361" y="28152"/>
                </a:lnTo>
                <a:lnTo>
                  <a:pt x="46121" y="28667"/>
                </a:lnTo>
                <a:lnTo>
                  <a:pt x="45882" y="29165"/>
                </a:lnTo>
                <a:lnTo>
                  <a:pt x="45624" y="29643"/>
                </a:lnTo>
                <a:lnTo>
                  <a:pt x="45348" y="30122"/>
                </a:lnTo>
                <a:lnTo>
                  <a:pt x="45072" y="30601"/>
                </a:lnTo>
                <a:lnTo>
                  <a:pt x="44777" y="31061"/>
                </a:lnTo>
                <a:lnTo>
                  <a:pt x="44483" y="31503"/>
                </a:lnTo>
                <a:lnTo>
                  <a:pt x="44170" y="31926"/>
                </a:lnTo>
                <a:lnTo>
                  <a:pt x="43838" y="32350"/>
                </a:lnTo>
                <a:lnTo>
                  <a:pt x="43507" y="32736"/>
                </a:lnTo>
                <a:lnTo>
                  <a:pt x="43157" y="33123"/>
                </a:lnTo>
                <a:lnTo>
                  <a:pt x="42826" y="33491"/>
                </a:lnTo>
                <a:lnTo>
                  <a:pt x="42457" y="33841"/>
                </a:lnTo>
                <a:lnTo>
                  <a:pt x="42108" y="34154"/>
                </a:lnTo>
                <a:lnTo>
                  <a:pt x="41739" y="34467"/>
                </a:lnTo>
                <a:lnTo>
                  <a:pt x="41371" y="34780"/>
                </a:lnTo>
                <a:lnTo>
                  <a:pt x="41003" y="35056"/>
                </a:lnTo>
                <a:lnTo>
                  <a:pt x="40616" y="35314"/>
                </a:lnTo>
                <a:lnTo>
                  <a:pt x="40230" y="35572"/>
                </a:lnTo>
                <a:lnTo>
                  <a:pt x="39843" y="35811"/>
                </a:lnTo>
                <a:lnTo>
                  <a:pt x="39456" y="36032"/>
                </a:lnTo>
                <a:lnTo>
                  <a:pt x="39051" y="36253"/>
                </a:lnTo>
                <a:lnTo>
                  <a:pt x="38665" y="36437"/>
                </a:lnTo>
                <a:lnTo>
                  <a:pt x="38260" y="36621"/>
                </a:lnTo>
                <a:lnTo>
                  <a:pt x="37873" y="36805"/>
                </a:lnTo>
                <a:lnTo>
                  <a:pt x="37468" y="36953"/>
                </a:lnTo>
                <a:lnTo>
                  <a:pt x="36658" y="37247"/>
                </a:lnTo>
                <a:lnTo>
                  <a:pt x="35866" y="37487"/>
                </a:lnTo>
                <a:lnTo>
                  <a:pt x="35056" y="37689"/>
                </a:lnTo>
                <a:lnTo>
                  <a:pt x="34264" y="37836"/>
                </a:lnTo>
                <a:lnTo>
                  <a:pt x="33491" y="37965"/>
                </a:lnTo>
                <a:lnTo>
                  <a:pt x="32718" y="38057"/>
                </a:lnTo>
                <a:lnTo>
                  <a:pt x="31963" y="38131"/>
                </a:lnTo>
                <a:lnTo>
                  <a:pt x="31226" y="38168"/>
                </a:lnTo>
                <a:lnTo>
                  <a:pt x="30527" y="38186"/>
                </a:lnTo>
                <a:lnTo>
                  <a:pt x="29845" y="38168"/>
                </a:lnTo>
                <a:lnTo>
                  <a:pt x="29201" y="38149"/>
                </a:lnTo>
                <a:lnTo>
                  <a:pt x="28575" y="38113"/>
                </a:lnTo>
                <a:lnTo>
                  <a:pt x="27986" y="38057"/>
                </a:lnTo>
                <a:lnTo>
                  <a:pt x="27452" y="37984"/>
                </a:lnTo>
                <a:lnTo>
                  <a:pt x="26955" y="37928"/>
                </a:lnTo>
                <a:lnTo>
                  <a:pt x="26089" y="37781"/>
                </a:lnTo>
                <a:lnTo>
                  <a:pt x="25445" y="37652"/>
                </a:lnTo>
                <a:lnTo>
                  <a:pt x="25040" y="37560"/>
                </a:lnTo>
                <a:lnTo>
                  <a:pt x="24911" y="37523"/>
                </a:lnTo>
                <a:lnTo>
                  <a:pt x="24837" y="37395"/>
                </a:lnTo>
                <a:lnTo>
                  <a:pt x="24635" y="37026"/>
                </a:lnTo>
                <a:lnTo>
                  <a:pt x="24322" y="36456"/>
                </a:lnTo>
                <a:lnTo>
                  <a:pt x="23954" y="35664"/>
                </a:lnTo>
                <a:lnTo>
                  <a:pt x="23751" y="35204"/>
                </a:lnTo>
                <a:lnTo>
                  <a:pt x="23549" y="34706"/>
                </a:lnTo>
                <a:lnTo>
                  <a:pt x="23346" y="34154"/>
                </a:lnTo>
                <a:lnTo>
                  <a:pt x="23125" y="33565"/>
                </a:lnTo>
                <a:lnTo>
                  <a:pt x="22923" y="32957"/>
                </a:lnTo>
                <a:lnTo>
                  <a:pt x="22738" y="32294"/>
                </a:lnTo>
                <a:lnTo>
                  <a:pt x="22554" y="31613"/>
                </a:lnTo>
                <a:lnTo>
                  <a:pt x="22389" y="30895"/>
                </a:lnTo>
                <a:lnTo>
                  <a:pt x="22241" y="30159"/>
                </a:lnTo>
                <a:lnTo>
                  <a:pt x="22112" y="29385"/>
                </a:lnTo>
                <a:lnTo>
                  <a:pt x="22020" y="28612"/>
                </a:lnTo>
                <a:lnTo>
                  <a:pt x="21965" y="27802"/>
                </a:lnTo>
                <a:lnTo>
                  <a:pt x="21928" y="26974"/>
                </a:lnTo>
                <a:lnTo>
                  <a:pt x="21947" y="26145"/>
                </a:lnTo>
                <a:lnTo>
                  <a:pt x="22002" y="25298"/>
                </a:lnTo>
                <a:lnTo>
                  <a:pt x="22039" y="24856"/>
                </a:lnTo>
                <a:lnTo>
                  <a:pt x="22094" y="24433"/>
                </a:lnTo>
                <a:lnTo>
                  <a:pt x="22168" y="23991"/>
                </a:lnTo>
                <a:lnTo>
                  <a:pt x="22241" y="23567"/>
                </a:lnTo>
                <a:lnTo>
                  <a:pt x="22333" y="23125"/>
                </a:lnTo>
                <a:lnTo>
                  <a:pt x="22444" y="22684"/>
                </a:lnTo>
                <a:lnTo>
                  <a:pt x="22573" y="22260"/>
                </a:lnTo>
                <a:lnTo>
                  <a:pt x="22702" y="21818"/>
                </a:lnTo>
                <a:lnTo>
                  <a:pt x="22849" y="21376"/>
                </a:lnTo>
                <a:lnTo>
                  <a:pt x="23033" y="20935"/>
                </a:lnTo>
                <a:lnTo>
                  <a:pt x="23217" y="20493"/>
                </a:lnTo>
                <a:lnTo>
                  <a:pt x="23420" y="20069"/>
                </a:lnTo>
                <a:lnTo>
                  <a:pt x="23622" y="19627"/>
                </a:lnTo>
                <a:lnTo>
                  <a:pt x="23862" y="19185"/>
                </a:lnTo>
                <a:lnTo>
                  <a:pt x="24119" y="18762"/>
                </a:lnTo>
                <a:lnTo>
                  <a:pt x="24396" y="18320"/>
                </a:lnTo>
                <a:lnTo>
                  <a:pt x="24690" y="17897"/>
                </a:lnTo>
                <a:lnTo>
                  <a:pt x="24985" y="17473"/>
                </a:lnTo>
                <a:lnTo>
                  <a:pt x="25316" y="17050"/>
                </a:lnTo>
                <a:lnTo>
                  <a:pt x="25666" y="16645"/>
                </a:lnTo>
                <a:lnTo>
                  <a:pt x="26034" y="16240"/>
                </a:lnTo>
                <a:lnTo>
                  <a:pt x="26402" y="15834"/>
                </a:lnTo>
                <a:lnTo>
                  <a:pt x="26789" y="15448"/>
                </a:lnTo>
                <a:lnTo>
                  <a:pt x="27176" y="15061"/>
                </a:lnTo>
                <a:lnTo>
                  <a:pt x="27599" y="14693"/>
                </a:lnTo>
                <a:lnTo>
                  <a:pt x="28023" y="14325"/>
                </a:lnTo>
                <a:lnTo>
                  <a:pt x="28446" y="13956"/>
                </a:lnTo>
                <a:lnTo>
                  <a:pt x="28888" y="13607"/>
                </a:lnTo>
                <a:lnTo>
                  <a:pt x="29348" y="13257"/>
                </a:lnTo>
                <a:lnTo>
                  <a:pt x="29809" y="12925"/>
                </a:lnTo>
                <a:lnTo>
                  <a:pt x="30766" y="12263"/>
                </a:lnTo>
                <a:lnTo>
                  <a:pt x="31742" y="11637"/>
                </a:lnTo>
                <a:lnTo>
                  <a:pt x="32736" y="11047"/>
                </a:lnTo>
                <a:lnTo>
                  <a:pt x="33749" y="10477"/>
                </a:lnTo>
                <a:lnTo>
                  <a:pt x="34780" y="9943"/>
                </a:lnTo>
                <a:lnTo>
                  <a:pt x="35811" y="9446"/>
                </a:lnTo>
                <a:lnTo>
                  <a:pt x="36842" y="8949"/>
                </a:lnTo>
                <a:lnTo>
                  <a:pt x="37873" y="8507"/>
                </a:lnTo>
                <a:lnTo>
                  <a:pt x="38904" y="8065"/>
                </a:lnTo>
                <a:lnTo>
                  <a:pt x="39898" y="7678"/>
                </a:lnTo>
                <a:lnTo>
                  <a:pt x="40892" y="7291"/>
                </a:lnTo>
                <a:lnTo>
                  <a:pt x="41850" y="6960"/>
                </a:lnTo>
                <a:lnTo>
                  <a:pt x="42770" y="6629"/>
                </a:lnTo>
                <a:lnTo>
                  <a:pt x="43673" y="6334"/>
                </a:lnTo>
                <a:lnTo>
                  <a:pt x="45330" y="5819"/>
                </a:lnTo>
                <a:lnTo>
                  <a:pt x="46784" y="5395"/>
                </a:lnTo>
                <a:lnTo>
                  <a:pt x="47981" y="5082"/>
                </a:lnTo>
                <a:lnTo>
                  <a:pt x="48902" y="4861"/>
                </a:lnTo>
                <a:lnTo>
                  <a:pt x="49675" y="4677"/>
                </a:lnTo>
                <a:close/>
                <a:moveTo>
                  <a:pt x="12299" y="28888"/>
                </a:moveTo>
                <a:lnTo>
                  <a:pt x="12888" y="28925"/>
                </a:lnTo>
                <a:lnTo>
                  <a:pt x="13496" y="28962"/>
                </a:lnTo>
                <a:lnTo>
                  <a:pt x="14085" y="29036"/>
                </a:lnTo>
                <a:lnTo>
                  <a:pt x="14656" y="29128"/>
                </a:lnTo>
                <a:lnTo>
                  <a:pt x="15226" y="29238"/>
                </a:lnTo>
                <a:lnTo>
                  <a:pt x="15779" y="29385"/>
                </a:lnTo>
                <a:lnTo>
                  <a:pt x="16313" y="29551"/>
                </a:lnTo>
                <a:lnTo>
                  <a:pt x="16828" y="29754"/>
                </a:lnTo>
                <a:lnTo>
                  <a:pt x="17233" y="29938"/>
                </a:lnTo>
                <a:lnTo>
                  <a:pt x="17620" y="30140"/>
                </a:lnTo>
                <a:lnTo>
                  <a:pt x="17988" y="30343"/>
                </a:lnTo>
                <a:lnTo>
                  <a:pt x="18320" y="30582"/>
                </a:lnTo>
                <a:lnTo>
                  <a:pt x="18651" y="30822"/>
                </a:lnTo>
                <a:lnTo>
                  <a:pt x="18964" y="31061"/>
                </a:lnTo>
                <a:lnTo>
                  <a:pt x="19240" y="31337"/>
                </a:lnTo>
                <a:lnTo>
                  <a:pt x="19516" y="31613"/>
                </a:lnTo>
                <a:lnTo>
                  <a:pt x="19756" y="31889"/>
                </a:lnTo>
                <a:lnTo>
                  <a:pt x="19995" y="32184"/>
                </a:lnTo>
                <a:lnTo>
                  <a:pt x="20216" y="32479"/>
                </a:lnTo>
                <a:lnTo>
                  <a:pt x="20419" y="32773"/>
                </a:lnTo>
                <a:lnTo>
                  <a:pt x="20603" y="33068"/>
                </a:lnTo>
                <a:lnTo>
                  <a:pt x="20768" y="33381"/>
                </a:lnTo>
                <a:lnTo>
                  <a:pt x="20934" y="33694"/>
                </a:lnTo>
                <a:lnTo>
                  <a:pt x="21081" y="34007"/>
                </a:lnTo>
                <a:lnTo>
                  <a:pt x="21339" y="34614"/>
                </a:lnTo>
                <a:lnTo>
                  <a:pt x="21542" y="35222"/>
                </a:lnTo>
                <a:lnTo>
                  <a:pt x="21707" y="35811"/>
                </a:lnTo>
                <a:lnTo>
                  <a:pt x="21836" y="36363"/>
                </a:lnTo>
                <a:lnTo>
                  <a:pt x="21928" y="36879"/>
                </a:lnTo>
                <a:lnTo>
                  <a:pt x="22002" y="37339"/>
                </a:lnTo>
                <a:lnTo>
                  <a:pt x="22039" y="37763"/>
                </a:lnTo>
                <a:lnTo>
                  <a:pt x="22076" y="38113"/>
                </a:lnTo>
                <a:lnTo>
                  <a:pt x="8359" y="32957"/>
                </a:lnTo>
                <a:lnTo>
                  <a:pt x="21597" y="39162"/>
                </a:lnTo>
                <a:lnTo>
                  <a:pt x="21321" y="39383"/>
                </a:lnTo>
                <a:lnTo>
                  <a:pt x="20989" y="39641"/>
                </a:lnTo>
                <a:lnTo>
                  <a:pt x="20603" y="39917"/>
                </a:lnTo>
                <a:lnTo>
                  <a:pt x="20161" y="40212"/>
                </a:lnTo>
                <a:lnTo>
                  <a:pt x="19682" y="40506"/>
                </a:lnTo>
                <a:lnTo>
                  <a:pt x="19148" y="40801"/>
                </a:lnTo>
                <a:lnTo>
                  <a:pt x="18559" y="41058"/>
                </a:lnTo>
                <a:lnTo>
                  <a:pt x="17951" y="41298"/>
                </a:lnTo>
                <a:lnTo>
                  <a:pt x="17638" y="41408"/>
                </a:lnTo>
                <a:lnTo>
                  <a:pt x="17307" y="41519"/>
                </a:lnTo>
                <a:lnTo>
                  <a:pt x="16957" y="41592"/>
                </a:lnTo>
                <a:lnTo>
                  <a:pt x="16626" y="41666"/>
                </a:lnTo>
                <a:lnTo>
                  <a:pt x="16276" y="41740"/>
                </a:lnTo>
                <a:lnTo>
                  <a:pt x="15908" y="41776"/>
                </a:lnTo>
                <a:lnTo>
                  <a:pt x="15539" y="41813"/>
                </a:lnTo>
                <a:lnTo>
                  <a:pt x="15171" y="41832"/>
                </a:lnTo>
                <a:lnTo>
                  <a:pt x="14785" y="41832"/>
                </a:lnTo>
                <a:lnTo>
                  <a:pt x="14416" y="41813"/>
                </a:lnTo>
                <a:lnTo>
                  <a:pt x="14011" y="41776"/>
                </a:lnTo>
                <a:lnTo>
                  <a:pt x="13625" y="41703"/>
                </a:lnTo>
                <a:lnTo>
                  <a:pt x="13220" y="41611"/>
                </a:lnTo>
                <a:lnTo>
                  <a:pt x="12815" y="41519"/>
                </a:lnTo>
                <a:lnTo>
                  <a:pt x="12410" y="41371"/>
                </a:lnTo>
                <a:lnTo>
                  <a:pt x="12004" y="41224"/>
                </a:lnTo>
                <a:lnTo>
                  <a:pt x="11507" y="40985"/>
                </a:lnTo>
                <a:lnTo>
                  <a:pt x="11010" y="40727"/>
                </a:lnTo>
                <a:lnTo>
                  <a:pt x="10513" y="40432"/>
                </a:lnTo>
                <a:lnTo>
                  <a:pt x="10034" y="40101"/>
                </a:lnTo>
                <a:lnTo>
                  <a:pt x="9574" y="39751"/>
                </a:lnTo>
                <a:lnTo>
                  <a:pt x="9114" y="39383"/>
                </a:lnTo>
                <a:lnTo>
                  <a:pt x="8654" y="38978"/>
                </a:lnTo>
                <a:lnTo>
                  <a:pt x="8230" y="38573"/>
                </a:lnTo>
                <a:lnTo>
                  <a:pt x="7788" y="38149"/>
                </a:lnTo>
                <a:lnTo>
                  <a:pt x="7383" y="37708"/>
                </a:lnTo>
                <a:lnTo>
                  <a:pt x="6978" y="37266"/>
                </a:lnTo>
                <a:lnTo>
                  <a:pt x="6591" y="36805"/>
                </a:lnTo>
                <a:lnTo>
                  <a:pt x="6223" y="36345"/>
                </a:lnTo>
                <a:lnTo>
                  <a:pt x="5855" y="35885"/>
                </a:lnTo>
                <a:lnTo>
                  <a:pt x="5192" y="34983"/>
                </a:lnTo>
                <a:lnTo>
                  <a:pt x="4585" y="34080"/>
                </a:lnTo>
                <a:lnTo>
                  <a:pt x="4032" y="33252"/>
                </a:lnTo>
                <a:lnTo>
                  <a:pt x="3572" y="32479"/>
                </a:lnTo>
                <a:lnTo>
                  <a:pt x="3167" y="31797"/>
                </a:lnTo>
                <a:lnTo>
                  <a:pt x="2854" y="31245"/>
                </a:lnTo>
                <a:lnTo>
                  <a:pt x="2633" y="30803"/>
                </a:lnTo>
                <a:lnTo>
                  <a:pt x="2430" y="30435"/>
                </a:lnTo>
                <a:lnTo>
                  <a:pt x="2835" y="30324"/>
                </a:lnTo>
                <a:lnTo>
                  <a:pt x="3296" y="30177"/>
                </a:lnTo>
                <a:lnTo>
                  <a:pt x="3922" y="30011"/>
                </a:lnTo>
                <a:lnTo>
                  <a:pt x="4677" y="29827"/>
                </a:lnTo>
                <a:lnTo>
                  <a:pt x="5560" y="29625"/>
                </a:lnTo>
                <a:lnTo>
                  <a:pt x="6536" y="29422"/>
                </a:lnTo>
                <a:lnTo>
                  <a:pt x="7604" y="29238"/>
                </a:lnTo>
                <a:lnTo>
                  <a:pt x="8727" y="29091"/>
                </a:lnTo>
                <a:lnTo>
                  <a:pt x="9298" y="29017"/>
                </a:lnTo>
                <a:lnTo>
                  <a:pt x="9887" y="28962"/>
                </a:lnTo>
                <a:lnTo>
                  <a:pt x="10495" y="28925"/>
                </a:lnTo>
                <a:lnTo>
                  <a:pt x="11084" y="28907"/>
                </a:lnTo>
                <a:lnTo>
                  <a:pt x="11691" y="28888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17694" y="53026"/>
                </a:lnTo>
                <a:lnTo>
                  <a:pt x="17583" y="52621"/>
                </a:lnTo>
                <a:lnTo>
                  <a:pt x="17510" y="52216"/>
                </a:lnTo>
                <a:lnTo>
                  <a:pt x="17436" y="51829"/>
                </a:lnTo>
                <a:lnTo>
                  <a:pt x="17381" y="51424"/>
                </a:lnTo>
                <a:lnTo>
                  <a:pt x="17344" y="51093"/>
                </a:lnTo>
                <a:lnTo>
                  <a:pt x="17325" y="50761"/>
                </a:lnTo>
                <a:lnTo>
                  <a:pt x="17325" y="50117"/>
                </a:lnTo>
                <a:lnTo>
                  <a:pt x="17344" y="49491"/>
                </a:lnTo>
                <a:lnTo>
                  <a:pt x="17417" y="48883"/>
                </a:lnTo>
                <a:lnTo>
                  <a:pt x="17528" y="48294"/>
                </a:lnTo>
                <a:lnTo>
                  <a:pt x="17675" y="47723"/>
                </a:lnTo>
                <a:lnTo>
                  <a:pt x="17841" y="47171"/>
                </a:lnTo>
                <a:lnTo>
                  <a:pt x="18043" y="46656"/>
                </a:lnTo>
                <a:lnTo>
                  <a:pt x="18264" y="46140"/>
                </a:lnTo>
                <a:lnTo>
                  <a:pt x="18504" y="45661"/>
                </a:lnTo>
                <a:lnTo>
                  <a:pt x="18780" y="45201"/>
                </a:lnTo>
                <a:lnTo>
                  <a:pt x="19056" y="44759"/>
                </a:lnTo>
                <a:lnTo>
                  <a:pt x="19351" y="44336"/>
                </a:lnTo>
                <a:lnTo>
                  <a:pt x="19664" y="43931"/>
                </a:lnTo>
                <a:lnTo>
                  <a:pt x="19977" y="43544"/>
                </a:lnTo>
                <a:lnTo>
                  <a:pt x="20290" y="43176"/>
                </a:lnTo>
                <a:lnTo>
                  <a:pt x="20621" y="42844"/>
                </a:lnTo>
                <a:lnTo>
                  <a:pt x="20934" y="42531"/>
                </a:lnTo>
                <a:lnTo>
                  <a:pt x="21266" y="42237"/>
                </a:lnTo>
                <a:lnTo>
                  <a:pt x="21579" y="41961"/>
                </a:lnTo>
                <a:lnTo>
                  <a:pt x="22168" y="41463"/>
                </a:lnTo>
                <a:lnTo>
                  <a:pt x="22702" y="41077"/>
                </a:lnTo>
                <a:lnTo>
                  <a:pt x="23162" y="40764"/>
                </a:lnTo>
                <a:lnTo>
                  <a:pt x="23512" y="40525"/>
                </a:lnTo>
                <a:lnTo>
                  <a:pt x="23825" y="40359"/>
                </a:lnTo>
                <a:lnTo>
                  <a:pt x="24175" y="40451"/>
                </a:lnTo>
                <a:lnTo>
                  <a:pt x="24561" y="40598"/>
                </a:lnTo>
                <a:lnTo>
                  <a:pt x="25095" y="40801"/>
                </a:lnTo>
                <a:lnTo>
                  <a:pt x="25703" y="41058"/>
                </a:lnTo>
                <a:lnTo>
                  <a:pt x="26384" y="41408"/>
                </a:lnTo>
                <a:lnTo>
                  <a:pt x="26752" y="41592"/>
                </a:lnTo>
                <a:lnTo>
                  <a:pt x="27139" y="41813"/>
                </a:lnTo>
                <a:lnTo>
                  <a:pt x="27526" y="42053"/>
                </a:lnTo>
                <a:lnTo>
                  <a:pt x="27912" y="42310"/>
                </a:lnTo>
                <a:lnTo>
                  <a:pt x="28317" y="42587"/>
                </a:lnTo>
                <a:lnTo>
                  <a:pt x="28704" y="42881"/>
                </a:lnTo>
                <a:lnTo>
                  <a:pt x="29091" y="43213"/>
                </a:lnTo>
                <a:lnTo>
                  <a:pt x="29477" y="43562"/>
                </a:lnTo>
                <a:lnTo>
                  <a:pt x="29845" y="43931"/>
                </a:lnTo>
                <a:lnTo>
                  <a:pt x="30214" y="44317"/>
                </a:lnTo>
                <a:lnTo>
                  <a:pt x="30563" y="44741"/>
                </a:lnTo>
                <a:lnTo>
                  <a:pt x="30895" y="45183"/>
                </a:lnTo>
                <a:lnTo>
                  <a:pt x="31208" y="45643"/>
                </a:lnTo>
                <a:lnTo>
                  <a:pt x="31502" y="46140"/>
                </a:lnTo>
                <a:lnTo>
                  <a:pt x="31760" y="46656"/>
                </a:lnTo>
                <a:lnTo>
                  <a:pt x="32000" y="47208"/>
                </a:lnTo>
                <a:lnTo>
                  <a:pt x="32221" y="47779"/>
                </a:lnTo>
                <a:lnTo>
                  <a:pt x="32386" y="48386"/>
                </a:lnTo>
                <a:lnTo>
                  <a:pt x="32534" y="49012"/>
                </a:lnTo>
                <a:lnTo>
                  <a:pt x="32570" y="49344"/>
                </a:lnTo>
                <a:lnTo>
                  <a:pt x="32626" y="49675"/>
                </a:lnTo>
                <a:lnTo>
                  <a:pt x="32662" y="50080"/>
                </a:lnTo>
                <a:lnTo>
                  <a:pt x="32681" y="50485"/>
                </a:lnTo>
                <a:lnTo>
                  <a:pt x="32699" y="50909"/>
                </a:lnTo>
                <a:lnTo>
                  <a:pt x="32681" y="51332"/>
                </a:lnTo>
                <a:lnTo>
                  <a:pt x="32662" y="51756"/>
                </a:lnTo>
                <a:lnTo>
                  <a:pt x="32644" y="52179"/>
                </a:lnTo>
                <a:lnTo>
                  <a:pt x="32589" y="52603"/>
                </a:lnTo>
                <a:lnTo>
                  <a:pt x="32534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1" name="Google Shape;11;p2"/>
          <p:cNvSpPr/>
          <p:nvPr/>
        </p:nvSpPr>
        <p:spPr>
          <a:xfrm>
            <a:off x="1" y="4136138"/>
            <a:ext cx="814436" cy="1007345"/>
          </a:xfrm>
          <a:custGeom>
            <a:avLst/>
            <a:gdLst/>
            <a:ahLst/>
            <a:cxnLst/>
            <a:rect l="l" t="t" r="r" b="b"/>
            <a:pathLst>
              <a:path w="11195" h="10385" extrusionOk="0">
                <a:moveTo>
                  <a:pt x="3811" y="1"/>
                </a:moveTo>
                <a:lnTo>
                  <a:pt x="3517" y="19"/>
                </a:lnTo>
                <a:lnTo>
                  <a:pt x="2964" y="93"/>
                </a:lnTo>
                <a:lnTo>
                  <a:pt x="2430" y="203"/>
                </a:lnTo>
                <a:lnTo>
                  <a:pt x="1915" y="351"/>
                </a:lnTo>
                <a:lnTo>
                  <a:pt x="1399" y="535"/>
                </a:lnTo>
                <a:lnTo>
                  <a:pt x="921" y="756"/>
                </a:lnTo>
                <a:lnTo>
                  <a:pt x="442" y="995"/>
                </a:lnTo>
                <a:lnTo>
                  <a:pt x="0" y="1290"/>
                </a:lnTo>
                <a:lnTo>
                  <a:pt x="0" y="10385"/>
                </a:lnTo>
                <a:lnTo>
                  <a:pt x="10403" y="10385"/>
                </a:lnTo>
                <a:lnTo>
                  <a:pt x="10568" y="10017"/>
                </a:lnTo>
                <a:lnTo>
                  <a:pt x="10734" y="9630"/>
                </a:lnTo>
                <a:lnTo>
                  <a:pt x="10881" y="9225"/>
                </a:lnTo>
                <a:lnTo>
                  <a:pt x="10992" y="8820"/>
                </a:lnTo>
                <a:lnTo>
                  <a:pt x="11084" y="8397"/>
                </a:lnTo>
                <a:lnTo>
                  <a:pt x="11139" y="7973"/>
                </a:lnTo>
                <a:lnTo>
                  <a:pt x="11176" y="7550"/>
                </a:lnTo>
                <a:lnTo>
                  <a:pt x="11194" y="7108"/>
                </a:lnTo>
                <a:lnTo>
                  <a:pt x="11176" y="6740"/>
                </a:lnTo>
                <a:lnTo>
                  <a:pt x="11158" y="6390"/>
                </a:lnTo>
                <a:lnTo>
                  <a:pt x="11121" y="6021"/>
                </a:lnTo>
                <a:lnTo>
                  <a:pt x="11047" y="5672"/>
                </a:lnTo>
                <a:lnTo>
                  <a:pt x="10973" y="5340"/>
                </a:lnTo>
                <a:lnTo>
                  <a:pt x="10881" y="4990"/>
                </a:lnTo>
                <a:lnTo>
                  <a:pt x="10771" y="4659"/>
                </a:lnTo>
                <a:lnTo>
                  <a:pt x="10642" y="4346"/>
                </a:lnTo>
                <a:lnTo>
                  <a:pt x="10495" y="4033"/>
                </a:lnTo>
                <a:lnTo>
                  <a:pt x="10329" y="3720"/>
                </a:lnTo>
                <a:lnTo>
                  <a:pt x="10163" y="3425"/>
                </a:lnTo>
                <a:lnTo>
                  <a:pt x="9979" y="3131"/>
                </a:lnTo>
                <a:lnTo>
                  <a:pt x="9777" y="2855"/>
                </a:lnTo>
                <a:lnTo>
                  <a:pt x="9574" y="2578"/>
                </a:lnTo>
                <a:lnTo>
                  <a:pt x="9353" y="2321"/>
                </a:lnTo>
                <a:lnTo>
                  <a:pt x="9114" y="2081"/>
                </a:lnTo>
                <a:lnTo>
                  <a:pt x="8874" y="1842"/>
                </a:lnTo>
                <a:lnTo>
                  <a:pt x="8617" y="1621"/>
                </a:lnTo>
                <a:lnTo>
                  <a:pt x="8341" y="1419"/>
                </a:lnTo>
                <a:lnTo>
                  <a:pt x="8064" y="1216"/>
                </a:lnTo>
                <a:lnTo>
                  <a:pt x="7770" y="1032"/>
                </a:lnTo>
                <a:lnTo>
                  <a:pt x="7475" y="866"/>
                </a:lnTo>
                <a:lnTo>
                  <a:pt x="7162" y="700"/>
                </a:lnTo>
                <a:lnTo>
                  <a:pt x="6849" y="553"/>
                </a:lnTo>
                <a:lnTo>
                  <a:pt x="6536" y="424"/>
                </a:lnTo>
                <a:lnTo>
                  <a:pt x="6205" y="314"/>
                </a:lnTo>
                <a:lnTo>
                  <a:pt x="5855" y="222"/>
                </a:lnTo>
                <a:lnTo>
                  <a:pt x="5524" y="148"/>
                </a:lnTo>
                <a:lnTo>
                  <a:pt x="5174" y="74"/>
                </a:lnTo>
                <a:lnTo>
                  <a:pt x="4805" y="38"/>
                </a:lnTo>
                <a:lnTo>
                  <a:pt x="4456" y="19"/>
                </a:lnTo>
                <a:lnTo>
                  <a:pt x="4087" y="1"/>
                </a:lnTo>
                <a:close/>
              </a:path>
            </a:pathLst>
          </a:custGeom>
          <a:solidFill>
            <a:srgbClr val="B8F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12;p2"/>
          <p:cNvSpPr/>
          <p:nvPr/>
        </p:nvSpPr>
        <p:spPr>
          <a:xfrm>
            <a:off x="2" y="3"/>
            <a:ext cx="1452017" cy="2500369"/>
          </a:xfrm>
          <a:custGeom>
            <a:avLst/>
            <a:gdLst/>
            <a:ahLst/>
            <a:cxnLst/>
            <a:rect l="l" t="t" r="r" b="b"/>
            <a:pathLst>
              <a:path w="19959" h="25777" extrusionOk="0">
                <a:moveTo>
                  <a:pt x="0" y="0"/>
                </a:moveTo>
                <a:lnTo>
                  <a:pt x="0" y="24727"/>
                </a:lnTo>
                <a:lnTo>
                  <a:pt x="626" y="24967"/>
                </a:lnTo>
                <a:lnTo>
                  <a:pt x="1289" y="25188"/>
                </a:lnTo>
                <a:lnTo>
                  <a:pt x="1952" y="25353"/>
                </a:lnTo>
                <a:lnTo>
                  <a:pt x="2614" y="25501"/>
                </a:lnTo>
                <a:lnTo>
                  <a:pt x="3296" y="25629"/>
                </a:lnTo>
                <a:lnTo>
                  <a:pt x="3995" y="25703"/>
                </a:lnTo>
                <a:lnTo>
                  <a:pt x="4695" y="25758"/>
                </a:lnTo>
                <a:lnTo>
                  <a:pt x="5413" y="25777"/>
                </a:lnTo>
                <a:lnTo>
                  <a:pt x="6168" y="25758"/>
                </a:lnTo>
                <a:lnTo>
                  <a:pt x="6904" y="25703"/>
                </a:lnTo>
                <a:lnTo>
                  <a:pt x="7622" y="25611"/>
                </a:lnTo>
                <a:lnTo>
                  <a:pt x="8341" y="25482"/>
                </a:lnTo>
                <a:lnTo>
                  <a:pt x="9040" y="25316"/>
                </a:lnTo>
                <a:lnTo>
                  <a:pt x="9740" y="25114"/>
                </a:lnTo>
                <a:lnTo>
                  <a:pt x="10421" y="24893"/>
                </a:lnTo>
                <a:lnTo>
                  <a:pt x="11084" y="24635"/>
                </a:lnTo>
                <a:lnTo>
                  <a:pt x="11710" y="24341"/>
                </a:lnTo>
                <a:lnTo>
                  <a:pt x="12354" y="24028"/>
                </a:lnTo>
                <a:lnTo>
                  <a:pt x="12962" y="23678"/>
                </a:lnTo>
                <a:lnTo>
                  <a:pt x="13551" y="23291"/>
                </a:lnTo>
                <a:lnTo>
                  <a:pt x="14122" y="22886"/>
                </a:lnTo>
                <a:lnTo>
                  <a:pt x="14674" y="22463"/>
                </a:lnTo>
                <a:lnTo>
                  <a:pt x="15190" y="22002"/>
                </a:lnTo>
                <a:lnTo>
                  <a:pt x="15705" y="21524"/>
                </a:lnTo>
                <a:lnTo>
                  <a:pt x="16184" y="21008"/>
                </a:lnTo>
                <a:lnTo>
                  <a:pt x="16644" y="20493"/>
                </a:lnTo>
                <a:lnTo>
                  <a:pt x="17068" y="19940"/>
                </a:lnTo>
                <a:lnTo>
                  <a:pt x="17473" y="19370"/>
                </a:lnTo>
                <a:lnTo>
                  <a:pt x="17859" y="18780"/>
                </a:lnTo>
                <a:lnTo>
                  <a:pt x="18209" y="18173"/>
                </a:lnTo>
                <a:lnTo>
                  <a:pt x="18522" y="17528"/>
                </a:lnTo>
                <a:lnTo>
                  <a:pt x="18817" y="16902"/>
                </a:lnTo>
                <a:lnTo>
                  <a:pt x="19075" y="16240"/>
                </a:lnTo>
                <a:lnTo>
                  <a:pt x="19295" y="15558"/>
                </a:lnTo>
                <a:lnTo>
                  <a:pt x="19498" y="14859"/>
                </a:lnTo>
                <a:lnTo>
                  <a:pt x="19664" y="14159"/>
                </a:lnTo>
                <a:lnTo>
                  <a:pt x="19793" y="13441"/>
                </a:lnTo>
                <a:lnTo>
                  <a:pt x="19885" y="12723"/>
                </a:lnTo>
                <a:lnTo>
                  <a:pt x="19940" y="11986"/>
                </a:lnTo>
                <a:lnTo>
                  <a:pt x="19958" y="11232"/>
                </a:lnTo>
                <a:lnTo>
                  <a:pt x="19958" y="10808"/>
                </a:lnTo>
                <a:lnTo>
                  <a:pt x="19940" y="10385"/>
                </a:lnTo>
                <a:lnTo>
                  <a:pt x="19903" y="9980"/>
                </a:lnTo>
                <a:lnTo>
                  <a:pt x="19866" y="9556"/>
                </a:lnTo>
                <a:lnTo>
                  <a:pt x="19811" y="9151"/>
                </a:lnTo>
                <a:lnTo>
                  <a:pt x="19737" y="8746"/>
                </a:lnTo>
                <a:lnTo>
                  <a:pt x="19664" y="8341"/>
                </a:lnTo>
                <a:lnTo>
                  <a:pt x="19590" y="7936"/>
                </a:lnTo>
                <a:lnTo>
                  <a:pt x="19480" y="7549"/>
                </a:lnTo>
                <a:lnTo>
                  <a:pt x="19388" y="7163"/>
                </a:lnTo>
                <a:lnTo>
                  <a:pt x="19259" y="6776"/>
                </a:lnTo>
                <a:lnTo>
                  <a:pt x="19130" y="6389"/>
                </a:lnTo>
                <a:lnTo>
                  <a:pt x="19001" y="6021"/>
                </a:lnTo>
                <a:lnTo>
                  <a:pt x="18854" y="5653"/>
                </a:lnTo>
                <a:lnTo>
                  <a:pt x="18522" y="4916"/>
                </a:lnTo>
                <a:lnTo>
                  <a:pt x="18154" y="4217"/>
                </a:lnTo>
                <a:lnTo>
                  <a:pt x="17749" y="3536"/>
                </a:lnTo>
                <a:lnTo>
                  <a:pt x="17325" y="2873"/>
                </a:lnTo>
                <a:lnTo>
                  <a:pt x="16847" y="2247"/>
                </a:lnTo>
                <a:lnTo>
                  <a:pt x="16350" y="1639"/>
                </a:lnTo>
                <a:lnTo>
                  <a:pt x="15816" y="1068"/>
                </a:lnTo>
                <a:lnTo>
                  <a:pt x="15245" y="516"/>
                </a:lnTo>
                <a:lnTo>
                  <a:pt x="14656" y="0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" name="Google Shape;13;p2"/>
          <p:cNvSpPr/>
          <p:nvPr/>
        </p:nvSpPr>
        <p:spPr>
          <a:xfrm>
            <a:off x="1666250" y="3"/>
            <a:ext cx="728737" cy="843027"/>
          </a:xfrm>
          <a:custGeom>
            <a:avLst/>
            <a:gdLst/>
            <a:ahLst/>
            <a:cxnLst/>
            <a:rect l="l" t="t" r="r" b="b"/>
            <a:pathLst>
              <a:path w="10017" h="8691" extrusionOk="0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rgbClr val="51B1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688556" y="1991850"/>
            <a:ext cx="2968425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1" y="3"/>
            <a:ext cx="6857966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49676" y="4677"/>
                </a:moveTo>
                <a:lnTo>
                  <a:pt x="49731" y="5469"/>
                </a:lnTo>
                <a:lnTo>
                  <a:pt x="49749" y="6408"/>
                </a:lnTo>
                <a:lnTo>
                  <a:pt x="49786" y="7660"/>
                </a:lnTo>
                <a:lnTo>
                  <a:pt x="49786" y="9169"/>
                </a:lnTo>
                <a:lnTo>
                  <a:pt x="49731" y="10900"/>
                </a:lnTo>
                <a:lnTo>
                  <a:pt x="49694" y="11858"/>
                </a:lnTo>
                <a:lnTo>
                  <a:pt x="49639" y="12833"/>
                </a:lnTo>
                <a:lnTo>
                  <a:pt x="49584" y="13846"/>
                </a:lnTo>
                <a:lnTo>
                  <a:pt x="49492" y="14895"/>
                </a:lnTo>
                <a:lnTo>
                  <a:pt x="49381" y="15982"/>
                </a:lnTo>
                <a:lnTo>
                  <a:pt x="49252" y="17086"/>
                </a:lnTo>
                <a:lnTo>
                  <a:pt x="49087" y="18191"/>
                </a:lnTo>
                <a:lnTo>
                  <a:pt x="48921" y="19314"/>
                </a:lnTo>
                <a:lnTo>
                  <a:pt x="48700" y="20456"/>
                </a:lnTo>
                <a:lnTo>
                  <a:pt x="48479" y="21597"/>
                </a:lnTo>
                <a:lnTo>
                  <a:pt x="48203" y="22720"/>
                </a:lnTo>
                <a:lnTo>
                  <a:pt x="47908" y="23844"/>
                </a:lnTo>
                <a:lnTo>
                  <a:pt x="47577" y="24948"/>
                </a:lnTo>
                <a:lnTo>
                  <a:pt x="47209" y="26053"/>
                </a:lnTo>
                <a:lnTo>
                  <a:pt x="47006" y="26587"/>
                </a:lnTo>
                <a:lnTo>
                  <a:pt x="46804" y="27121"/>
                </a:lnTo>
                <a:lnTo>
                  <a:pt x="46583" y="27636"/>
                </a:lnTo>
                <a:lnTo>
                  <a:pt x="46362" y="28152"/>
                </a:lnTo>
                <a:lnTo>
                  <a:pt x="46122" y="28667"/>
                </a:lnTo>
                <a:lnTo>
                  <a:pt x="45883" y="29165"/>
                </a:lnTo>
                <a:lnTo>
                  <a:pt x="45625" y="29643"/>
                </a:lnTo>
                <a:lnTo>
                  <a:pt x="45349" y="30122"/>
                </a:lnTo>
                <a:lnTo>
                  <a:pt x="45073" y="30601"/>
                </a:lnTo>
                <a:lnTo>
                  <a:pt x="44778" y="31061"/>
                </a:lnTo>
                <a:lnTo>
                  <a:pt x="44484" y="31503"/>
                </a:lnTo>
                <a:lnTo>
                  <a:pt x="44171" y="31926"/>
                </a:lnTo>
                <a:lnTo>
                  <a:pt x="43839" y="32350"/>
                </a:lnTo>
                <a:lnTo>
                  <a:pt x="43508" y="32736"/>
                </a:lnTo>
                <a:lnTo>
                  <a:pt x="43158" y="33123"/>
                </a:lnTo>
                <a:lnTo>
                  <a:pt x="42827" y="33491"/>
                </a:lnTo>
                <a:lnTo>
                  <a:pt x="42458" y="33841"/>
                </a:lnTo>
                <a:lnTo>
                  <a:pt x="42109" y="34154"/>
                </a:lnTo>
                <a:lnTo>
                  <a:pt x="41740" y="34467"/>
                </a:lnTo>
                <a:lnTo>
                  <a:pt x="41372" y="34780"/>
                </a:lnTo>
                <a:lnTo>
                  <a:pt x="41004" y="35056"/>
                </a:lnTo>
                <a:lnTo>
                  <a:pt x="40617" y="35314"/>
                </a:lnTo>
                <a:lnTo>
                  <a:pt x="40231" y="35572"/>
                </a:lnTo>
                <a:lnTo>
                  <a:pt x="39844" y="35811"/>
                </a:lnTo>
                <a:lnTo>
                  <a:pt x="39457" y="36032"/>
                </a:lnTo>
                <a:lnTo>
                  <a:pt x="39052" y="36253"/>
                </a:lnTo>
                <a:lnTo>
                  <a:pt x="38666" y="36437"/>
                </a:lnTo>
                <a:lnTo>
                  <a:pt x="38261" y="36621"/>
                </a:lnTo>
                <a:lnTo>
                  <a:pt x="37874" y="36805"/>
                </a:lnTo>
                <a:lnTo>
                  <a:pt x="37469" y="36953"/>
                </a:lnTo>
                <a:lnTo>
                  <a:pt x="36659" y="37247"/>
                </a:lnTo>
                <a:lnTo>
                  <a:pt x="35867" y="37487"/>
                </a:lnTo>
                <a:lnTo>
                  <a:pt x="35057" y="37689"/>
                </a:lnTo>
                <a:lnTo>
                  <a:pt x="34265" y="37836"/>
                </a:lnTo>
                <a:lnTo>
                  <a:pt x="33492" y="37965"/>
                </a:lnTo>
                <a:lnTo>
                  <a:pt x="32719" y="38057"/>
                </a:lnTo>
                <a:lnTo>
                  <a:pt x="31964" y="38131"/>
                </a:lnTo>
                <a:lnTo>
                  <a:pt x="31227" y="38168"/>
                </a:lnTo>
                <a:lnTo>
                  <a:pt x="30528" y="38186"/>
                </a:lnTo>
                <a:lnTo>
                  <a:pt x="29846" y="38168"/>
                </a:lnTo>
                <a:lnTo>
                  <a:pt x="29202" y="38149"/>
                </a:lnTo>
                <a:lnTo>
                  <a:pt x="28576" y="38113"/>
                </a:lnTo>
                <a:lnTo>
                  <a:pt x="27987" y="38057"/>
                </a:lnTo>
                <a:lnTo>
                  <a:pt x="27453" y="37984"/>
                </a:lnTo>
                <a:lnTo>
                  <a:pt x="26956" y="37928"/>
                </a:lnTo>
                <a:lnTo>
                  <a:pt x="26090" y="37781"/>
                </a:lnTo>
                <a:lnTo>
                  <a:pt x="25446" y="37652"/>
                </a:lnTo>
                <a:lnTo>
                  <a:pt x="25041" y="37560"/>
                </a:lnTo>
                <a:lnTo>
                  <a:pt x="24912" y="37523"/>
                </a:lnTo>
                <a:lnTo>
                  <a:pt x="24838" y="37395"/>
                </a:lnTo>
                <a:lnTo>
                  <a:pt x="24636" y="37026"/>
                </a:lnTo>
                <a:lnTo>
                  <a:pt x="24323" y="36456"/>
                </a:lnTo>
                <a:lnTo>
                  <a:pt x="23955" y="35664"/>
                </a:lnTo>
                <a:lnTo>
                  <a:pt x="23752" y="35204"/>
                </a:lnTo>
                <a:lnTo>
                  <a:pt x="23550" y="34706"/>
                </a:lnTo>
                <a:lnTo>
                  <a:pt x="23347" y="34154"/>
                </a:lnTo>
                <a:lnTo>
                  <a:pt x="23126" y="33565"/>
                </a:lnTo>
                <a:lnTo>
                  <a:pt x="22924" y="32957"/>
                </a:lnTo>
                <a:lnTo>
                  <a:pt x="22739" y="32294"/>
                </a:lnTo>
                <a:lnTo>
                  <a:pt x="22555" y="31613"/>
                </a:lnTo>
                <a:lnTo>
                  <a:pt x="22390" y="30895"/>
                </a:lnTo>
                <a:lnTo>
                  <a:pt x="22242" y="30159"/>
                </a:lnTo>
                <a:lnTo>
                  <a:pt x="22113" y="29385"/>
                </a:lnTo>
                <a:lnTo>
                  <a:pt x="22021" y="28612"/>
                </a:lnTo>
                <a:lnTo>
                  <a:pt x="21966" y="27802"/>
                </a:lnTo>
                <a:lnTo>
                  <a:pt x="21929" y="26974"/>
                </a:lnTo>
                <a:lnTo>
                  <a:pt x="21948" y="26145"/>
                </a:lnTo>
                <a:lnTo>
                  <a:pt x="22003" y="25298"/>
                </a:lnTo>
                <a:lnTo>
                  <a:pt x="22040" y="24856"/>
                </a:lnTo>
                <a:lnTo>
                  <a:pt x="22095" y="24433"/>
                </a:lnTo>
                <a:lnTo>
                  <a:pt x="22169" y="23991"/>
                </a:lnTo>
                <a:lnTo>
                  <a:pt x="22242" y="23567"/>
                </a:lnTo>
                <a:lnTo>
                  <a:pt x="22334" y="23125"/>
                </a:lnTo>
                <a:lnTo>
                  <a:pt x="22445" y="22684"/>
                </a:lnTo>
                <a:lnTo>
                  <a:pt x="22574" y="22260"/>
                </a:lnTo>
                <a:lnTo>
                  <a:pt x="22703" y="21818"/>
                </a:lnTo>
                <a:lnTo>
                  <a:pt x="22850" y="21376"/>
                </a:lnTo>
                <a:lnTo>
                  <a:pt x="23034" y="20935"/>
                </a:lnTo>
                <a:lnTo>
                  <a:pt x="23218" y="20493"/>
                </a:lnTo>
                <a:lnTo>
                  <a:pt x="23421" y="20069"/>
                </a:lnTo>
                <a:lnTo>
                  <a:pt x="23623" y="19627"/>
                </a:lnTo>
                <a:lnTo>
                  <a:pt x="23863" y="19185"/>
                </a:lnTo>
                <a:lnTo>
                  <a:pt x="24120" y="18762"/>
                </a:lnTo>
                <a:lnTo>
                  <a:pt x="24397" y="18320"/>
                </a:lnTo>
                <a:lnTo>
                  <a:pt x="24691" y="17897"/>
                </a:lnTo>
                <a:lnTo>
                  <a:pt x="24986" y="17473"/>
                </a:lnTo>
                <a:lnTo>
                  <a:pt x="25317" y="17050"/>
                </a:lnTo>
                <a:lnTo>
                  <a:pt x="25667" y="16645"/>
                </a:lnTo>
                <a:lnTo>
                  <a:pt x="26035" y="16240"/>
                </a:lnTo>
                <a:lnTo>
                  <a:pt x="26403" y="15834"/>
                </a:lnTo>
                <a:lnTo>
                  <a:pt x="26790" y="15448"/>
                </a:lnTo>
                <a:lnTo>
                  <a:pt x="27177" y="15061"/>
                </a:lnTo>
                <a:lnTo>
                  <a:pt x="27600" y="14693"/>
                </a:lnTo>
                <a:lnTo>
                  <a:pt x="28024" y="14325"/>
                </a:lnTo>
                <a:lnTo>
                  <a:pt x="28447" y="13956"/>
                </a:lnTo>
                <a:lnTo>
                  <a:pt x="28889" y="13607"/>
                </a:lnTo>
                <a:lnTo>
                  <a:pt x="29349" y="13257"/>
                </a:lnTo>
                <a:lnTo>
                  <a:pt x="29810" y="12925"/>
                </a:lnTo>
                <a:lnTo>
                  <a:pt x="30767" y="12263"/>
                </a:lnTo>
                <a:lnTo>
                  <a:pt x="31743" y="11637"/>
                </a:lnTo>
                <a:lnTo>
                  <a:pt x="32737" y="11047"/>
                </a:lnTo>
                <a:lnTo>
                  <a:pt x="33750" y="10477"/>
                </a:lnTo>
                <a:lnTo>
                  <a:pt x="34781" y="9943"/>
                </a:lnTo>
                <a:lnTo>
                  <a:pt x="35812" y="9446"/>
                </a:lnTo>
                <a:lnTo>
                  <a:pt x="36843" y="8949"/>
                </a:lnTo>
                <a:lnTo>
                  <a:pt x="37874" y="8507"/>
                </a:lnTo>
                <a:lnTo>
                  <a:pt x="38905" y="8065"/>
                </a:lnTo>
                <a:lnTo>
                  <a:pt x="39899" y="7678"/>
                </a:lnTo>
                <a:lnTo>
                  <a:pt x="40893" y="7291"/>
                </a:lnTo>
                <a:lnTo>
                  <a:pt x="41851" y="6960"/>
                </a:lnTo>
                <a:lnTo>
                  <a:pt x="42771" y="6629"/>
                </a:lnTo>
                <a:lnTo>
                  <a:pt x="43674" y="6334"/>
                </a:lnTo>
                <a:lnTo>
                  <a:pt x="45331" y="5819"/>
                </a:lnTo>
                <a:lnTo>
                  <a:pt x="46785" y="5395"/>
                </a:lnTo>
                <a:lnTo>
                  <a:pt x="47982" y="5082"/>
                </a:lnTo>
                <a:lnTo>
                  <a:pt x="48903" y="4861"/>
                </a:lnTo>
                <a:lnTo>
                  <a:pt x="49676" y="4677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7" name="Google Shape;17;p3"/>
          <p:cNvSpPr/>
          <p:nvPr/>
        </p:nvSpPr>
        <p:spPr>
          <a:xfrm>
            <a:off x="176853" y="2802078"/>
            <a:ext cx="1429210" cy="1255536"/>
          </a:xfrm>
          <a:custGeom>
            <a:avLst/>
            <a:gdLst/>
            <a:ahLst/>
            <a:cxnLst/>
            <a:rect l="l" t="t" r="r" b="b"/>
            <a:pathLst>
              <a:path w="19646" h="12944" extrusionOk="0">
                <a:moveTo>
                  <a:pt x="9261" y="0"/>
                </a:moveTo>
                <a:lnTo>
                  <a:pt x="8654" y="19"/>
                </a:lnTo>
                <a:lnTo>
                  <a:pt x="8065" y="37"/>
                </a:lnTo>
                <a:lnTo>
                  <a:pt x="7457" y="74"/>
                </a:lnTo>
                <a:lnTo>
                  <a:pt x="6868" y="129"/>
                </a:lnTo>
                <a:lnTo>
                  <a:pt x="6297" y="203"/>
                </a:lnTo>
                <a:lnTo>
                  <a:pt x="5174" y="350"/>
                </a:lnTo>
                <a:lnTo>
                  <a:pt x="4106" y="534"/>
                </a:lnTo>
                <a:lnTo>
                  <a:pt x="3130" y="737"/>
                </a:lnTo>
                <a:lnTo>
                  <a:pt x="2247" y="939"/>
                </a:lnTo>
                <a:lnTo>
                  <a:pt x="1492" y="1123"/>
                </a:lnTo>
                <a:lnTo>
                  <a:pt x="866" y="1289"/>
                </a:lnTo>
                <a:lnTo>
                  <a:pt x="405" y="1436"/>
                </a:lnTo>
                <a:lnTo>
                  <a:pt x="0" y="1547"/>
                </a:lnTo>
                <a:lnTo>
                  <a:pt x="203" y="1915"/>
                </a:lnTo>
                <a:lnTo>
                  <a:pt x="424" y="2357"/>
                </a:lnTo>
                <a:lnTo>
                  <a:pt x="737" y="2909"/>
                </a:lnTo>
                <a:lnTo>
                  <a:pt x="1142" y="3591"/>
                </a:lnTo>
                <a:lnTo>
                  <a:pt x="1602" y="4364"/>
                </a:lnTo>
                <a:lnTo>
                  <a:pt x="2155" y="5192"/>
                </a:lnTo>
                <a:lnTo>
                  <a:pt x="2762" y="6095"/>
                </a:lnTo>
                <a:lnTo>
                  <a:pt x="3425" y="6997"/>
                </a:lnTo>
                <a:lnTo>
                  <a:pt x="3793" y="7457"/>
                </a:lnTo>
                <a:lnTo>
                  <a:pt x="4161" y="7917"/>
                </a:lnTo>
                <a:lnTo>
                  <a:pt x="4548" y="8378"/>
                </a:lnTo>
                <a:lnTo>
                  <a:pt x="4953" y="8820"/>
                </a:lnTo>
                <a:lnTo>
                  <a:pt x="5358" y="9261"/>
                </a:lnTo>
                <a:lnTo>
                  <a:pt x="5800" y="9685"/>
                </a:lnTo>
                <a:lnTo>
                  <a:pt x="6223" y="10090"/>
                </a:lnTo>
                <a:lnTo>
                  <a:pt x="6684" y="10495"/>
                </a:lnTo>
                <a:lnTo>
                  <a:pt x="7144" y="10863"/>
                </a:lnTo>
                <a:lnTo>
                  <a:pt x="7604" y="11213"/>
                </a:lnTo>
                <a:lnTo>
                  <a:pt x="8083" y="11544"/>
                </a:lnTo>
                <a:lnTo>
                  <a:pt x="8580" y="11839"/>
                </a:lnTo>
                <a:lnTo>
                  <a:pt x="9077" y="12097"/>
                </a:lnTo>
                <a:lnTo>
                  <a:pt x="9574" y="12336"/>
                </a:lnTo>
                <a:lnTo>
                  <a:pt x="9979" y="12483"/>
                </a:lnTo>
                <a:lnTo>
                  <a:pt x="10385" y="12631"/>
                </a:lnTo>
                <a:lnTo>
                  <a:pt x="10790" y="12723"/>
                </a:lnTo>
                <a:lnTo>
                  <a:pt x="11195" y="12815"/>
                </a:lnTo>
                <a:lnTo>
                  <a:pt x="11581" y="12888"/>
                </a:lnTo>
                <a:lnTo>
                  <a:pt x="11986" y="12925"/>
                </a:lnTo>
                <a:lnTo>
                  <a:pt x="12355" y="12944"/>
                </a:lnTo>
                <a:lnTo>
                  <a:pt x="12741" y="12944"/>
                </a:lnTo>
                <a:lnTo>
                  <a:pt x="13109" y="12925"/>
                </a:lnTo>
                <a:lnTo>
                  <a:pt x="13478" y="12888"/>
                </a:lnTo>
                <a:lnTo>
                  <a:pt x="13846" y="12852"/>
                </a:lnTo>
                <a:lnTo>
                  <a:pt x="14196" y="12778"/>
                </a:lnTo>
                <a:lnTo>
                  <a:pt x="14527" y="12704"/>
                </a:lnTo>
                <a:lnTo>
                  <a:pt x="14877" y="12631"/>
                </a:lnTo>
                <a:lnTo>
                  <a:pt x="15208" y="12520"/>
                </a:lnTo>
                <a:lnTo>
                  <a:pt x="15521" y="12410"/>
                </a:lnTo>
                <a:lnTo>
                  <a:pt x="16129" y="12170"/>
                </a:lnTo>
                <a:lnTo>
                  <a:pt x="16718" y="11913"/>
                </a:lnTo>
                <a:lnTo>
                  <a:pt x="17252" y="11618"/>
                </a:lnTo>
                <a:lnTo>
                  <a:pt x="17731" y="11324"/>
                </a:lnTo>
                <a:lnTo>
                  <a:pt x="18173" y="11029"/>
                </a:lnTo>
                <a:lnTo>
                  <a:pt x="18559" y="10753"/>
                </a:lnTo>
                <a:lnTo>
                  <a:pt x="18891" y="10495"/>
                </a:lnTo>
                <a:lnTo>
                  <a:pt x="19167" y="10274"/>
                </a:lnTo>
                <a:lnTo>
                  <a:pt x="5929" y="4069"/>
                </a:lnTo>
                <a:lnTo>
                  <a:pt x="19646" y="9225"/>
                </a:lnTo>
                <a:lnTo>
                  <a:pt x="19646" y="9225"/>
                </a:lnTo>
                <a:lnTo>
                  <a:pt x="19609" y="8875"/>
                </a:lnTo>
                <a:lnTo>
                  <a:pt x="19572" y="8451"/>
                </a:lnTo>
                <a:lnTo>
                  <a:pt x="19498" y="7991"/>
                </a:lnTo>
                <a:lnTo>
                  <a:pt x="19406" y="7475"/>
                </a:lnTo>
                <a:lnTo>
                  <a:pt x="19277" y="6923"/>
                </a:lnTo>
                <a:lnTo>
                  <a:pt x="19112" y="6334"/>
                </a:lnTo>
                <a:lnTo>
                  <a:pt x="18909" y="5726"/>
                </a:lnTo>
                <a:lnTo>
                  <a:pt x="18651" y="5119"/>
                </a:lnTo>
                <a:lnTo>
                  <a:pt x="18504" y="4806"/>
                </a:lnTo>
                <a:lnTo>
                  <a:pt x="18338" y="4493"/>
                </a:lnTo>
                <a:lnTo>
                  <a:pt x="18173" y="4180"/>
                </a:lnTo>
                <a:lnTo>
                  <a:pt x="17989" y="3885"/>
                </a:lnTo>
                <a:lnTo>
                  <a:pt x="17786" y="3591"/>
                </a:lnTo>
                <a:lnTo>
                  <a:pt x="17565" y="3296"/>
                </a:lnTo>
                <a:lnTo>
                  <a:pt x="17326" y="3001"/>
                </a:lnTo>
                <a:lnTo>
                  <a:pt x="17086" y="2725"/>
                </a:lnTo>
                <a:lnTo>
                  <a:pt x="16810" y="2449"/>
                </a:lnTo>
                <a:lnTo>
                  <a:pt x="16534" y="2173"/>
                </a:lnTo>
                <a:lnTo>
                  <a:pt x="16221" y="1934"/>
                </a:lnTo>
                <a:lnTo>
                  <a:pt x="15890" y="1694"/>
                </a:lnTo>
                <a:lnTo>
                  <a:pt x="15558" y="1455"/>
                </a:lnTo>
                <a:lnTo>
                  <a:pt x="15190" y="1252"/>
                </a:lnTo>
                <a:lnTo>
                  <a:pt x="14803" y="1050"/>
                </a:lnTo>
                <a:lnTo>
                  <a:pt x="14398" y="866"/>
                </a:lnTo>
                <a:lnTo>
                  <a:pt x="13883" y="663"/>
                </a:lnTo>
                <a:lnTo>
                  <a:pt x="13349" y="497"/>
                </a:lnTo>
                <a:lnTo>
                  <a:pt x="12796" y="350"/>
                </a:lnTo>
                <a:lnTo>
                  <a:pt x="12226" y="240"/>
                </a:lnTo>
                <a:lnTo>
                  <a:pt x="11655" y="148"/>
                </a:lnTo>
                <a:lnTo>
                  <a:pt x="11066" y="74"/>
                </a:lnTo>
                <a:lnTo>
                  <a:pt x="10458" y="37"/>
                </a:lnTo>
                <a:lnTo>
                  <a:pt x="986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8" name="Google Shape;18;p3"/>
          <p:cNvSpPr/>
          <p:nvPr/>
        </p:nvSpPr>
        <p:spPr>
          <a:xfrm>
            <a:off x="0" y="4136094"/>
            <a:ext cx="814488" cy="1007319"/>
          </a:xfrm>
          <a:custGeom>
            <a:avLst/>
            <a:gdLst/>
            <a:ahLst/>
            <a:cxnLst/>
            <a:rect l="l" t="t" r="r" b="b"/>
            <a:pathLst>
              <a:path w="11196" h="10385" extrusionOk="0">
                <a:moveTo>
                  <a:pt x="3812" y="1"/>
                </a:moveTo>
                <a:lnTo>
                  <a:pt x="3518" y="19"/>
                </a:lnTo>
                <a:lnTo>
                  <a:pt x="2965" y="93"/>
                </a:lnTo>
                <a:lnTo>
                  <a:pt x="2431" y="203"/>
                </a:lnTo>
                <a:lnTo>
                  <a:pt x="1916" y="351"/>
                </a:lnTo>
                <a:lnTo>
                  <a:pt x="1400" y="535"/>
                </a:lnTo>
                <a:lnTo>
                  <a:pt x="922" y="756"/>
                </a:lnTo>
                <a:lnTo>
                  <a:pt x="443" y="995"/>
                </a:lnTo>
                <a:lnTo>
                  <a:pt x="1" y="1290"/>
                </a:lnTo>
                <a:lnTo>
                  <a:pt x="1" y="10385"/>
                </a:lnTo>
                <a:lnTo>
                  <a:pt x="10404" y="10385"/>
                </a:lnTo>
                <a:lnTo>
                  <a:pt x="10569" y="10017"/>
                </a:lnTo>
                <a:lnTo>
                  <a:pt x="10735" y="9630"/>
                </a:lnTo>
                <a:lnTo>
                  <a:pt x="10882" y="9225"/>
                </a:lnTo>
                <a:lnTo>
                  <a:pt x="10993" y="8820"/>
                </a:lnTo>
                <a:lnTo>
                  <a:pt x="11085" y="8397"/>
                </a:lnTo>
                <a:lnTo>
                  <a:pt x="11140" y="7973"/>
                </a:lnTo>
                <a:lnTo>
                  <a:pt x="11177" y="7550"/>
                </a:lnTo>
                <a:lnTo>
                  <a:pt x="11195" y="7108"/>
                </a:lnTo>
                <a:lnTo>
                  <a:pt x="11177" y="6740"/>
                </a:lnTo>
                <a:lnTo>
                  <a:pt x="11158" y="6390"/>
                </a:lnTo>
                <a:lnTo>
                  <a:pt x="11122" y="6021"/>
                </a:lnTo>
                <a:lnTo>
                  <a:pt x="11048" y="5672"/>
                </a:lnTo>
                <a:lnTo>
                  <a:pt x="10974" y="5340"/>
                </a:lnTo>
                <a:lnTo>
                  <a:pt x="10882" y="4990"/>
                </a:lnTo>
                <a:lnTo>
                  <a:pt x="10772" y="4659"/>
                </a:lnTo>
                <a:lnTo>
                  <a:pt x="10643" y="4346"/>
                </a:lnTo>
                <a:lnTo>
                  <a:pt x="10496" y="4033"/>
                </a:lnTo>
                <a:lnTo>
                  <a:pt x="10330" y="3720"/>
                </a:lnTo>
                <a:lnTo>
                  <a:pt x="10164" y="3425"/>
                </a:lnTo>
                <a:lnTo>
                  <a:pt x="9980" y="3131"/>
                </a:lnTo>
                <a:lnTo>
                  <a:pt x="9778" y="2855"/>
                </a:lnTo>
                <a:lnTo>
                  <a:pt x="9575" y="2578"/>
                </a:lnTo>
                <a:lnTo>
                  <a:pt x="9354" y="2321"/>
                </a:lnTo>
                <a:lnTo>
                  <a:pt x="9115" y="2081"/>
                </a:lnTo>
                <a:lnTo>
                  <a:pt x="8875" y="1842"/>
                </a:lnTo>
                <a:lnTo>
                  <a:pt x="8618" y="1621"/>
                </a:lnTo>
                <a:lnTo>
                  <a:pt x="8341" y="1419"/>
                </a:lnTo>
                <a:lnTo>
                  <a:pt x="8065" y="1216"/>
                </a:lnTo>
                <a:lnTo>
                  <a:pt x="7771" y="1032"/>
                </a:lnTo>
                <a:lnTo>
                  <a:pt x="7476" y="866"/>
                </a:lnTo>
                <a:lnTo>
                  <a:pt x="7163" y="700"/>
                </a:lnTo>
                <a:lnTo>
                  <a:pt x="6850" y="553"/>
                </a:lnTo>
                <a:lnTo>
                  <a:pt x="6537" y="424"/>
                </a:lnTo>
                <a:lnTo>
                  <a:pt x="6206" y="314"/>
                </a:lnTo>
                <a:lnTo>
                  <a:pt x="5856" y="222"/>
                </a:lnTo>
                <a:lnTo>
                  <a:pt x="5525" y="148"/>
                </a:lnTo>
                <a:lnTo>
                  <a:pt x="5175" y="74"/>
                </a:lnTo>
                <a:lnTo>
                  <a:pt x="4806" y="38"/>
                </a:lnTo>
                <a:lnTo>
                  <a:pt x="4457" y="19"/>
                </a:lnTo>
                <a:lnTo>
                  <a:pt x="4088" y="1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1B148"/>
              </a:solidFill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1" y="3"/>
            <a:ext cx="1452053" cy="2500305"/>
          </a:xfrm>
          <a:custGeom>
            <a:avLst/>
            <a:gdLst/>
            <a:ahLst/>
            <a:cxnLst/>
            <a:rect l="l" t="t" r="r" b="b"/>
            <a:pathLst>
              <a:path w="19960" h="25777" extrusionOk="0">
                <a:moveTo>
                  <a:pt x="1" y="0"/>
                </a:moveTo>
                <a:lnTo>
                  <a:pt x="1" y="24727"/>
                </a:lnTo>
                <a:lnTo>
                  <a:pt x="627" y="24967"/>
                </a:lnTo>
                <a:lnTo>
                  <a:pt x="1290" y="25188"/>
                </a:lnTo>
                <a:lnTo>
                  <a:pt x="1953" y="25353"/>
                </a:lnTo>
                <a:lnTo>
                  <a:pt x="2615" y="25501"/>
                </a:lnTo>
                <a:lnTo>
                  <a:pt x="3297" y="25629"/>
                </a:lnTo>
                <a:lnTo>
                  <a:pt x="3996" y="25703"/>
                </a:lnTo>
                <a:lnTo>
                  <a:pt x="4696" y="25758"/>
                </a:lnTo>
                <a:lnTo>
                  <a:pt x="5414" y="25777"/>
                </a:lnTo>
                <a:lnTo>
                  <a:pt x="6169" y="25758"/>
                </a:lnTo>
                <a:lnTo>
                  <a:pt x="6905" y="25703"/>
                </a:lnTo>
                <a:lnTo>
                  <a:pt x="7623" y="25611"/>
                </a:lnTo>
                <a:lnTo>
                  <a:pt x="8341" y="25482"/>
                </a:lnTo>
                <a:lnTo>
                  <a:pt x="9041" y="25316"/>
                </a:lnTo>
                <a:lnTo>
                  <a:pt x="9741" y="25114"/>
                </a:lnTo>
                <a:lnTo>
                  <a:pt x="10422" y="24893"/>
                </a:lnTo>
                <a:lnTo>
                  <a:pt x="11085" y="24635"/>
                </a:lnTo>
                <a:lnTo>
                  <a:pt x="11711" y="24341"/>
                </a:lnTo>
                <a:lnTo>
                  <a:pt x="12355" y="24028"/>
                </a:lnTo>
                <a:lnTo>
                  <a:pt x="12963" y="23678"/>
                </a:lnTo>
                <a:lnTo>
                  <a:pt x="13552" y="23291"/>
                </a:lnTo>
                <a:lnTo>
                  <a:pt x="14123" y="22886"/>
                </a:lnTo>
                <a:lnTo>
                  <a:pt x="14675" y="22463"/>
                </a:lnTo>
                <a:lnTo>
                  <a:pt x="15191" y="22002"/>
                </a:lnTo>
                <a:lnTo>
                  <a:pt x="15706" y="21524"/>
                </a:lnTo>
                <a:lnTo>
                  <a:pt x="16185" y="21008"/>
                </a:lnTo>
                <a:lnTo>
                  <a:pt x="16645" y="20493"/>
                </a:lnTo>
                <a:lnTo>
                  <a:pt x="17069" y="19940"/>
                </a:lnTo>
                <a:lnTo>
                  <a:pt x="17474" y="19370"/>
                </a:lnTo>
                <a:lnTo>
                  <a:pt x="17860" y="18780"/>
                </a:lnTo>
                <a:lnTo>
                  <a:pt x="18210" y="18173"/>
                </a:lnTo>
                <a:lnTo>
                  <a:pt x="18523" y="17528"/>
                </a:lnTo>
                <a:lnTo>
                  <a:pt x="18818" y="16902"/>
                </a:lnTo>
                <a:lnTo>
                  <a:pt x="19076" y="16240"/>
                </a:lnTo>
                <a:lnTo>
                  <a:pt x="19296" y="15558"/>
                </a:lnTo>
                <a:lnTo>
                  <a:pt x="19499" y="14859"/>
                </a:lnTo>
                <a:lnTo>
                  <a:pt x="19665" y="14159"/>
                </a:lnTo>
                <a:lnTo>
                  <a:pt x="19794" y="13441"/>
                </a:lnTo>
                <a:lnTo>
                  <a:pt x="19886" y="12723"/>
                </a:lnTo>
                <a:lnTo>
                  <a:pt x="19941" y="11986"/>
                </a:lnTo>
                <a:lnTo>
                  <a:pt x="19959" y="11232"/>
                </a:lnTo>
                <a:lnTo>
                  <a:pt x="19959" y="10808"/>
                </a:lnTo>
                <a:lnTo>
                  <a:pt x="19941" y="10385"/>
                </a:lnTo>
                <a:lnTo>
                  <a:pt x="19904" y="9980"/>
                </a:lnTo>
                <a:lnTo>
                  <a:pt x="19867" y="9556"/>
                </a:lnTo>
                <a:lnTo>
                  <a:pt x="19812" y="9151"/>
                </a:lnTo>
                <a:lnTo>
                  <a:pt x="19738" y="8746"/>
                </a:lnTo>
                <a:lnTo>
                  <a:pt x="19665" y="8341"/>
                </a:lnTo>
                <a:lnTo>
                  <a:pt x="19591" y="7936"/>
                </a:lnTo>
                <a:lnTo>
                  <a:pt x="19481" y="7549"/>
                </a:lnTo>
                <a:lnTo>
                  <a:pt x="19389" y="7163"/>
                </a:lnTo>
                <a:lnTo>
                  <a:pt x="19260" y="6776"/>
                </a:lnTo>
                <a:lnTo>
                  <a:pt x="19131" y="6389"/>
                </a:lnTo>
                <a:lnTo>
                  <a:pt x="19002" y="6021"/>
                </a:lnTo>
                <a:lnTo>
                  <a:pt x="18855" y="5653"/>
                </a:lnTo>
                <a:lnTo>
                  <a:pt x="18523" y="4916"/>
                </a:lnTo>
                <a:lnTo>
                  <a:pt x="18155" y="4217"/>
                </a:lnTo>
                <a:lnTo>
                  <a:pt x="17750" y="3536"/>
                </a:lnTo>
                <a:lnTo>
                  <a:pt x="17326" y="2873"/>
                </a:lnTo>
                <a:lnTo>
                  <a:pt x="16848" y="2247"/>
                </a:lnTo>
                <a:lnTo>
                  <a:pt x="16351" y="1639"/>
                </a:lnTo>
                <a:lnTo>
                  <a:pt x="15817" y="1068"/>
                </a:lnTo>
                <a:lnTo>
                  <a:pt x="15246" y="516"/>
                </a:lnTo>
                <a:lnTo>
                  <a:pt x="14657" y="0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1B148"/>
              </a:solidFill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1666304" y="3"/>
            <a:ext cx="728718" cy="843005"/>
          </a:xfrm>
          <a:custGeom>
            <a:avLst/>
            <a:gdLst/>
            <a:ahLst/>
            <a:cxnLst/>
            <a:rect l="l" t="t" r="r" b="b"/>
            <a:pathLst>
              <a:path w="10017" h="8691" extrusionOk="0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1B148"/>
              </a:solidFill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1260442" y="3914645"/>
            <a:ext cx="1118503" cy="1228764"/>
          </a:xfrm>
          <a:custGeom>
            <a:avLst/>
            <a:gdLst/>
            <a:ahLst/>
            <a:cxnLst/>
            <a:rect l="l" t="t" r="r" b="b"/>
            <a:pathLst>
              <a:path w="15375" h="12668" extrusionOk="0">
                <a:moveTo>
                  <a:pt x="6500" y="1"/>
                </a:moveTo>
                <a:lnTo>
                  <a:pt x="6187" y="167"/>
                </a:lnTo>
                <a:lnTo>
                  <a:pt x="5837" y="406"/>
                </a:lnTo>
                <a:lnTo>
                  <a:pt x="5377" y="719"/>
                </a:lnTo>
                <a:lnTo>
                  <a:pt x="4843" y="1105"/>
                </a:lnTo>
                <a:lnTo>
                  <a:pt x="4254" y="1603"/>
                </a:lnTo>
                <a:lnTo>
                  <a:pt x="3941" y="1879"/>
                </a:lnTo>
                <a:lnTo>
                  <a:pt x="3609" y="2173"/>
                </a:lnTo>
                <a:lnTo>
                  <a:pt x="3296" y="2486"/>
                </a:lnTo>
                <a:lnTo>
                  <a:pt x="2965" y="2818"/>
                </a:lnTo>
                <a:lnTo>
                  <a:pt x="2652" y="3186"/>
                </a:lnTo>
                <a:lnTo>
                  <a:pt x="2339" y="3573"/>
                </a:lnTo>
                <a:lnTo>
                  <a:pt x="2026" y="3978"/>
                </a:lnTo>
                <a:lnTo>
                  <a:pt x="1731" y="4401"/>
                </a:lnTo>
                <a:lnTo>
                  <a:pt x="1455" y="4843"/>
                </a:lnTo>
                <a:lnTo>
                  <a:pt x="1179" y="5303"/>
                </a:lnTo>
                <a:lnTo>
                  <a:pt x="939" y="5782"/>
                </a:lnTo>
                <a:lnTo>
                  <a:pt x="718" y="6298"/>
                </a:lnTo>
                <a:lnTo>
                  <a:pt x="516" y="6813"/>
                </a:lnTo>
                <a:lnTo>
                  <a:pt x="350" y="7365"/>
                </a:lnTo>
                <a:lnTo>
                  <a:pt x="203" y="7936"/>
                </a:lnTo>
                <a:lnTo>
                  <a:pt x="92" y="8525"/>
                </a:lnTo>
                <a:lnTo>
                  <a:pt x="19" y="9133"/>
                </a:lnTo>
                <a:lnTo>
                  <a:pt x="0" y="9759"/>
                </a:lnTo>
                <a:lnTo>
                  <a:pt x="0" y="10403"/>
                </a:lnTo>
                <a:lnTo>
                  <a:pt x="19" y="10735"/>
                </a:lnTo>
                <a:lnTo>
                  <a:pt x="56" y="11066"/>
                </a:lnTo>
                <a:lnTo>
                  <a:pt x="111" y="11471"/>
                </a:lnTo>
                <a:lnTo>
                  <a:pt x="185" y="11858"/>
                </a:lnTo>
                <a:lnTo>
                  <a:pt x="258" y="12263"/>
                </a:lnTo>
                <a:lnTo>
                  <a:pt x="369" y="12668"/>
                </a:lnTo>
                <a:lnTo>
                  <a:pt x="15209" y="12668"/>
                </a:lnTo>
                <a:lnTo>
                  <a:pt x="15264" y="12245"/>
                </a:lnTo>
                <a:lnTo>
                  <a:pt x="15319" y="11821"/>
                </a:lnTo>
                <a:lnTo>
                  <a:pt x="15337" y="11398"/>
                </a:lnTo>
                <a:lnTo>
                  <a:pt x="15356" y="10974"/>
                </a:lnTo>
                <a:lnTo>
                  <a:pt x="15374" y="10551"/>
                </a:lnTo>
                <a:lnTo>
                  <a:pt x="15356" y="10127"/>
                </a:lnTo>
                <a:lnTo>
                  <a:pt x="15337" y="9722"/>
                </a:lnTo>
                <a:lnTo>
                  <a:pt x="15301" y="9317"/>
                </a:lnTo>
                <a:lnTo>
                  <a:pt x="15245" y="8986"/>
                </a:lnTo>
                <a:lnTo>
                  <a:pt x="15209" y="8654"/>
                </a:lnTo>
                <a:lnTo>
                  <a:pt x="15061" y="8028"/>
                </a:lnTo>
                <a:lnTo>
                  <a:pt x="14896" y="7421"/>
                </a:lnTo>
                <a:lnTo>
                  <a:pt x="14675" y="6850"/>
                </a:lnTo>
                <a:lnTo>
                  <a:pt x="14435" y="6298"/>
                </a:lnTo>
                <a:lnTo>
                  <a:pt x="14177" y="5782"/>
                </a:lnTo>
                <a:lnTo>
                  <a:pt x="13883" y="5285"/>
                </a:lnTo>
                <a:lnTo>
                  <a:pt x="13570" y="4825"/>
                </a:lnTo>
                <a:lnTo>
                  <a:pt x="13238" y="4383"/>
                </a:lnTo>
                <a:lnTo>
                  <a:pt x="12889" y="3959"/>
                </a:lnTo>
                <a:lnTo>
                  <a:pt x="12520" y="3573"/>
                </a:lnTo>
                <a:lnTo>
                  <a:pt x="12152" y="3204"/>
                </a:lnTo>
                <a:lnTo>
                  <a:pt x="11766" y="2855"/>
                </a:lnTo>
                <a:lnTo>
                  <a:pt x="11379" y="2523"/>
                </a:lnTo>
                <a:lnTo>
                  <a:pt x="10992" y="2229"/>
                </a:lnTo>
                <a:lnTo>
                  <a:pt x="10587" y="1952"/>
                </a:lnTo>
                <a:lnTo>
                  <a:pt x="10201" y="1695"/>
                </a:lnTo>
                <a:lnTo>
                  <a:pt x="9814" y="1455"/>
                </a:lnTo>
                <a:lnTo>
                  <a:pt x="9427" y="1234"/>
                </a:lnTo>
                <a:lnTo>
                  <a:pt x="9059" y="1050"/>
                </a:lnTo>
                <a:lnTo>
                  <a:pt x="8378" y="700"/>
                </a:lnTo>
                <a:lnTo>
                  <a:pt x="7770" y="443"/>
                </a:lnTo>
                <a:lnTo>
                  <a:pt x="7236" y="240"/>
                </a:lnTo>
                <a:lnTo>
                  <a:pt x="6850" y="93"/>
                </a:lnTo>
                <a:lnTo>
                  <a:pt x="650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4011881" y="1964350"/>
            <a:ext cx="2331675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4011881" y="3221054"/>
            <a:ext cx="2331675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/>
          <p:nvPr/>
        </p:nvSpPr>
        <p:spPr>
          <a:xfrm>
            <a:off x="0" y="0"/>
            <a:ext cx="6858070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40138" y="14729"/>
                </a:moveTo>
                <a:lnTo>
                  <a:pt x="40211" y="15411"/>
                </a:lnTo>
                <a:lnTo>
                  <a:pt x="40303" y="16239"/>
                </a:lnTo>
                <a:lnTo>
                  <a:pt x="40395" y="17325"/>
                </a:lnTo>
                <a:lnTo>
                  <a:pt x="40469" y="18633"/>
                </a:lnTo>
                <a:lnTo>
                  <a:pt x="40543" y="20161"/>
                </a:lnTo>
                <a:lnTo>
                  <a:pt x="40561" y="20989"/>
                </a:lnTo>
                <a:lnTo>
                  <a:pt x="40579" y="21855"/>
                </a:lnTo>
                <a:lnTo>
                  <a:pt x="40561" y="22738"/>
                </a:lnTo>
                <a:lnTo>
                  <a:pt x="40561" y="23659"/>
                </a:lnTo>
                <a:lnTo>
                  <a:pt x="40524" y="24616"/>
                </a:lnTo>
                <a:lnTo>
                  <a:pt x="40469" y="25574"/>
                </a:lnTo>
                <a:lnTo>
                  <a:pt x="40395" y="26568"/>
                </a:lnTo>
                <a:lnTo>
                  <a:pt x="40303" y="27562"/>
                </a:lnTo>
                <a:lnTo>
                  <a:pt x="40193" y="28556"/>
                </a:lnTo>
                <a:lnTo>
                  <a:pt x="40064" y="29569"/>
                </a:lnTo>
                <a:lnTo>
                  <a:pt x="39880" y="30563"/>
                </a:lnTo>
                <a:lnTo>
                  <a:pt x="39696" y="31558"/>
                </a:lnTo>
                <a:lnTo>
                  <a:pt x="39475" y="32552"/>
                </a:lnTo>
                <a:lnTo>
                  <a:pt x="39217" y="33528"/>
                </a:lnTo>
                <a:lnTo>
                  <a:pt x="38922" y="34485"/>
                </a:lnTo>
                <a:lnTo>
                  <a:pt x="38591" y="35424"/>
                </a:lnTo>
                <a:lnTo>
                  <a:pt x="38407" y="35884"/>
                </a:lnTo>
                <a:lnTo>
                  <a:pt x="38223" y="36326"/>
                </a:lnTo>
                <a:lnTo>
                  <a:pt x="38039" y="36768"/>
                </a:lnTo>
                <a:lnTo>
                  <a:pt x="37818" y="37210"/>
                </a:lnTo>
                <a:lnTo>
                  <a:pt x="37597" y="37633"/>
                </a:lnTo>
                <a:lnTo>
                  <a:pt x="37376" y="38038"/>
                </a:lnTo>
                <a:lnTo>
                  <a:pt x="37136" y="38444"/>
                </a:lnTo>
                <a:lnTo>
                  <a:pt x="36897" y="38849"/>
                </a:lnTo>
                <a:lnTo>
                  <a:pt x="36621" y="39235"/>
                </a:lnTo>
                <a:lnTo>
                  <a:pt x="36363" y="39585"/>
                </a:lnTo>
                <a:lnTo>
                  <a:pt x="36087" y="39953"/>
                </a:lnTo>
                <a:lnTo>
                  <a:pt x="35811" y="40285"/>
                </a:lnTo>
                <a:lnTo>
                  <a:pt x="35516" y="40598"/>
                </a:lnTo>
                <a:lnTo>
                  <a:pt x="35222" y="40911"/>
                </a:lnTo>
                <a:lnTo>
                  <a:pt x="34927" y="41205"/>
                </a:lnTo>
                <a:lnTo>
                  <a:pt x="34614" y="41500"/>
                </a:lnTo>
                <a:lnTo>
                  <a:pt x="34301" y="41758"/>
                </a:lnTo>
                <a:lnTo>
                  <a:pt x="33988" y="42015"/>
                </a:lnTo>
                <a:lnTo>
                  <a:pt x="33675" y="42255"/>
                </a:lnTo>
                <a:lnTo>
                  <a:pt x="33344" y="42494"/>
                </a:lnTo>
                <a:lnTo>
                  <a:pt x="33012" y="42715"/>
                </a:lnTo>
                <a:lnTo>
                  <a:pt x="32681" y="42918"/>
                </a:lnTo>
                <a:lnTo>
                  <a:pt x="32349" y="43102"/>
                </a:lnTo>
                <a:lnTo>
                  <a:pt x="32018" y="43286"/>
                </a:lnTo>
                <a:lnTo>
                  <a:pt x="31337" y="43636"/>
                </a:lnTo>
                <a:lnTo>
                  <a:pt x="30656" y="43930"/>
                </a:lnTo>
                <a:lnTo>
                  <a:pt x="29956" y="44188"/>
                </a:lnTo>
                <a:lnTo>
                  <a:pt x="29275" y="44409"/>
                </a:lnTo>
                <a:lnTo>
                  <a:pt x="28593" y="44593"/>
                </a:lnTo>
                <a:lnTo>
                  <a:pt x="27912" y="44740"/>
                </a:lnTo>
                <a:lnTo>
                  <a:pt x="27249" y="44869"/>
                </a:lnTo>
                <a:lnTo>
                  <a:pt x="26605" y="44961"/>
                </a:lnTo>
                <a:lnTo>
                  <a:pt x="25961" y="45035"/>
                </a:lnTo>
                <a:lnTo>
                  <a:pt x="25335" y="45090"/>
                </a:lnTo>
                <a:lnTo>
                  <a:pt x="24745" y="45127"/>
                </a:lnTo>
                <a:lnTo>
                  <a:pt x="24175" y="45145"/>
                </a:lnTo>
                <a:lnTo>
                  <a:pt x="23622" y="45145"/>
                </a:lnTo>
                <a:lnTo>
                  <a:pt x="23125" y="45127"/>
                </a:lnTo>
                <a:lnTo>
                  <a:pt x="22205" y="45072"/>
                </a:lnTo>
                <a:lnTo>
                  <a:pt x="21450" y="44998"/>
                </a:lnTo>
                <a:lnTo>
                  <a:pt x="20879" y="44924"/>
                </a:lnTo>
                <a:lnTo>
                  <a:pt x="20400" y="44851"/>
                </a:lnTo>
                <a:lnTo>
                  <a:pt x="20124" y="44427"/>
                </a:lnTo>
                <a:lnTo>
                  <a:pt x="19829" y="43949"/>
                </a:lnTo>
                <a:lnTo>
                  <a:pt x="19461" y="43286"/>
                </a:lnTo>
                <a:lnTo>
                  <a:pt x="19038" y="42457"/>
                </a:lnTo>
                <a:lnTo>
                  <a:pt x="18835" y="41997"/>
                </a:lnTo>
                <a:lnTo>
                  <a:pt x="18614" y="41500"/>
                </a:lnTo>
                <a:lnTo>
                  <a:pt x="18393" y="40966"/>
                </a:lnTo>
                <a:lnTo>
                  <a:pt x="18191" y="40414"/>
                </a:lnTo>
                <a:lnTo>
                  <a:pt x="17988" y="39824"/>
                </a:lnTo>
                <a:lnTo>
                  <a:pt x="17804" y="39198"/>
                </a:lnTo>
                <a:lnTo>
                  <a:pt x="17638" y="38572"/>
                </a:lnTo>
                <a:lnTo>
                  <a:pt x="17491" y="37910"/>
                </a:lnTo>
                <a:lnTo>
                  <a:pt x="17362" y="37228"/>
                </a:lnTo>
                <a:lnTo>
                  <a:pt x="17252" y="36529"/>
                </a:lnTo>
                <a:lnTo>
                  <a:pt x="17178" y="35811"/>
                </a:lnTo>
                <a:lnTo>
                  <a:pt x="17141" y="35074"/>
                </a:lnTo>
                <a:lnTo>
                  <a:pt x="17141" y="34338"/>
                </a:lnTo>
                <a:lnTo>
                  <a:pt x="17178" y="33564"/>
                </a:lnTo>
                <a:lnTo>
                  <a:pt x="17215" y="33196"/>
                </a:lnTo>
                <a:lnTo>
                  <a:pt x="17252" y="32810"/>
                </a:lnTo>
                <a:lnTo>
                  <a:pt x="17307" y="32423"/>
                </a:lnTo>
                <a:lnTo>
                  <a:pt x="17381" y="32036"/>
                </a:lnTo>
                <a:lnTo>
                  <a:pt x="17473" y="31650"/>
                </a:lnTo>
                <a:lnTo>
                  <a:pt x="17565" y="31245"/>
                </a:lnTo>
                <a:lnTo>
                  <a:pt x="17675" y="30858"/>
                </a:lnTo>
                <a:lnTo>
                  <a:pt x="17786" y="30471"/>
                </a:lnTo>
                <a:lnTo>
                  <a:pt x="17933" y="30066"/>
                </a:lnTo>
                <a:lnTo>
                  <a:pt x="18080" y="29680"/>
                </a:lnTo>
                <a:lnTo>
                  <a:pt x="18246" y="29293"/>
                </a:lnTo>
                <a:lnTo>
                  <a:pt x="18430" y="28888"/>
                </a:lnTo>
                <a:lnTo>
                  <a:pt x="18614" y="28501"/>
                </a:lnTo>
                <a:lnTo>
                  <a:pt x="18835" y="28115"/>
                </a:lnTo>
                <a:lnTo>
                  <a:pt x="19056" y="27710"/>
                </a:lnTo>
                <a:lnTo>
                  <a:pt x="19314" y="27323"/>
                </a:lnTo>
                <a:lnTo>
                  <a:pt x="19572" y="26936"/>
                </a:lnTo>
                <a:lnTo>
                  <a:pt x="19848" y="26550"/>
                </a:lnTo>
                <a:lnTo>
                  <a:pt x="20142" y="26181"/>
                </a:lnTo>
                <a:lnTo>
                  <a:pt x="20437" y="25813"/>
                </a:lnTo>
                <a:lnTo>
                  <a:pt x="20750" y="25445"/>
                </a:lnTo>
                <a:lnTo>
                  <a:pt x="21081" y="25095"/>
                </a:lnTo>
                <a:lnTo>
                  <a:pt x="21413" y="24745"/>
                </a:lnTo>
                <a:lnTo>
                  <a:pt x="21763" y="24395"/>
                </a:lnTo>
                <a:lnTo>
                  <a:pt x="22499" y="23714"/>
                </a:lnTo>
                <a:lnTo>
                  <a:pt x="23254" y="23070"/>
                </a:lnTo>
                <a:lnTo>
                  <a:pt x="24046" y="22444"/>
                </a:lnTo>
                <a:lnTo>
                  <a:pt x="24856" y="21855"/>
                </a:lnTo>
                <a:lnTo>
                  <a:pt x="25703" y="21265"/>
                </a:lnTo>
                <a:lnTo>
                  <a:pt x="26550" y="20713"/>
                </a:lnTo>
                <a:lnTo>
                  <a:pt x="27415" y="20179"/>
                </a:lnTo>
                <a:lnTo>
                  <a:pt x="28299" y="19682"/>
                </a:lnTo>
                <a:lnTo>
                  <a:pt x="29164" y="19203"/>
                </a:lnTo>
                <a:lnTo>
                  <a:pt x="30048" y="18743"/>
                </a:lnTo>
                <a:lnTo>
                  <a:pt x="30913" y="18320"/>
                </a:lnTo>
                <a:lnTo>
                  <a:pt x="31760" y="17896"/>
                </a:lnTo>
                <a:lnTo>
                  <a:pt x="32607" y="17528"/>
                </a:lnTo>
                <a:lnTo>
                  <a:pt x="33417" y="17160"/>
                </a:lnTo>
                <a:lnTo>
                  <a:pt x="34209" y="16828"/>
                </a:lnTo>
                <a:lnTo>
                  <a:pt x="34982" y="16515"/>
                </a:lnTo>
                <a:lnTo>
                  <a:pt x="36400" y="15963"/>
                </a:lnTo>
                <a:lnTo>
                  <a:pt x="37652" y="15521"/>
                </a:lnTo>
                <a:lnTo>
                  <a:pt x="38683" y="15171"/>
                </a:lnTo>
                <a:lnTo>
                  <a:pt x="39456" y="14913"/>
                </a:lnTo>
                <a:lnTo>
                  <a:pt x="40138" y="14729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7" name="Google Shape;37;p5"/>
          <p:cNvSpPr/>
          <p:nvPr/>
        </p:nvSpPr>
        <p:spPr>
          <a:xfrm>
            <a:off x="396412" y="1071451"/>
            <a:ext cx="873437" cy="1832524"/>
          </a:xfrm>
          <a:custGeom>
            <a:avLst/>
            <a:gdLst/>
            <a:ahLst/>
            <a:cxnLst/>
            <a:rect l="l" t="t" r="r" b="b"/>
            <a:pathLst>
              <a:path w="12006" h="18892" extrusionOk="0">
                <a:moveTo>
                  <a:pt x="2063" y="1"/>
                </a:moveTo>
                <a:lnTo>
                  <a:pt x="1934" y="369"/>
                </a:lnTo>
                <a:lnTo>
                  <a:pt x="1768" y="793"/>
                </a:lnTo>
                <a:lnTo>
                  <a:pt x="1584" y="1363"/>
                </a:lnTo>
                <a:lnTo>
                  <a:pt x="1345" y="2063"/>
                </a:lnTo>
                <a:lnTo>
                  <a:pt x="1106" y="2873"/>
                </a:lnTo>
                <a:lnTo>
                  <a:pt x="866" y="3794"/>
                </a:lnTo>
                <a:lnTo>
                  <a:pt x="627" y="4770"/>
                </a:lnTo>
                <a:lnTo>
                  <a:pt x="406" y="5819"/>
                </a:lnTo>
                <a:lnTo>
                  <a:pt x="314" y="6353"/>
                </a:lnTo>
                <a:lnTo>
                  <a:pt x="222" y="6905"/>
                </a:lnTo>
                <a:lnTo>
                  <a:pt x="148" y="7458"/>
                </a:lnTo>
                <a:lnTo>
                  <a:pt x="93" y="8028"/>
                </a:lnTo>
                <a:lnTo>
                  <a:pt x="38" y="8599"/>
                </a:lnTo>
                <a:lnTo>
                  <a:pt x="19" y="9152"/>
                </a:lnTo>
                <a:lnTo>
                  <a:pt x="1" y="9722"/>
                </a:lnTo>
                <a:lnTo>
                  <a:pt x="1" y="10275"/>
                </a:lnTo>
                <a:lnTo>
                  <a:pt x="38" y="10845"/>
                </a:lnTo>
                <a:lnTo>
                  <a:pt x="93" y="11379"/>
                </a:lnTo>
                <a:lnTo>
                  <a:pt x="167" y="11932"/>
                </a:lnTo>
                <a:lnTo>
                  <a:pt x="259" y="12447"/>
                </a:lnTo>
                <a:lnTo>
                  <a:pt x="388" y="12963"/>
                </a:lnTo>
                <a:lnTo>
                  <a:pt x="535" y="13478"/>
                </a:lnTo>
                <a:lnTo>
                  <a:pt x="682" y="13865"/>
                </a:lnTo>
                <a:lnTo>
                  <a:pt x="848" y="14233"/>
                </a:lnTo>
                <a:lnTo>
                  <a:pt x="1032" y="14583"/>
                </a:lnTo>
                <a:lnTo>
                  <a:pt x="1216" y="14914"/>
                </a:lnTo>
                <a:lnTo>
                  <a:pt x="1419" y="15227"/>
                </a:lnTo>
                <a:lnTo>
                  <a:pt x="1640" y="15522"/>
                </a:lnTo>
                <a:lnTo>
                  <a:pt x="1860" y="15798"/>
                </a:lnTo>
                <a:lnTo>
                  <a:pt x="2100" y="16074"/>
                </a:lnTo>
                <a:lnTo>
                  <a:pt x="2339" y="16314"/>
                </a:lnTo>
                <a:lnTo>
                  <a:pt x="2597" y="16553"/>
                </a:lnTo>
                <a:lnTo>
                  <a:pt x="2855" y="16774"/>
                </a:lnTo>
                <a:lnTo>
                  <a:pt x="3112" y="16995"/>
                </a:lnTo>
                <a:lnTo>
                  <a:pt x="3389" y="17179"/>
                </a:lnTo>
                <a:lnTo>
                  <a:pt x="3665" y="17363"/>
                </a:lnTo>
                <a:lnTo>
                  <a:pt x="3941" y="17529"/>
                </a:lnTo>
                <a:lnTo>
                  <a:pt x="4217" y="17695"/>
                </a:lnTo>
                <a:lnTo>
                  <a:pt x="4770" y="17971"/>
                </a:lnTo>
                <a:lnTo>
                  <a:pt x="5322" y="18192"/>
                </a:lnTo>
                <a:lnTo>
                  <a:pt x="5856" y="18394"/>
                </a:lnTo>
                <a:lnTo>
                  <a:pt x="6371" y="18542"/>
                </a:lnTo>
                <a:lnTo>
                  <a:pt x="6850" y="18670"/>
                </a:lnTo>
                <a:lnTo>
                  <a:pt x="7292" y="18781"/>
                </a:lnTo>
                <a:lnTo>
                  <a:pt x="7679" y="18836"/>
                </a:lnTo>
                <a:lnTo>
                  <a:pt x="8010" y="18891"/>
                </a:lnTo>
                <a:lnTo>
                  <a:pt x="4015" y="5727"/>
                </a:lnTo>
                <a:lnTo>
                  <a:pt x="9041" y="18560"/>
                </a:lnTo>
                <a:lnTo>
                  <a:pt x="9262" y="18321"/>
                </a:lnTo>
                <a:lnTo>
                  <a:pt x="9538" y="18026"/>
                </a:lnTo>
                <a:lnTo>
                  <a:pt x="9814" y="17695"/>
                </a:lnTo>
                <a:lnTo>
                  <a:pt x="10109" y="17290"/>
                </a:lnTo>
                <a:lnTo>
                  <a:pt x="10422" y="16866"/>
                </a:lnTo>
                <a:lnTo>
                  <a:pt x="10735" y="16369"/>
                </a:lnTo>
                <a:lnTo>
                  <a:pt x="11029" y="15853"/>
                </a:lnTo>
                <a:lnTo>
                  <a:pt x="11287" y="15283"/>
                </a:lnTo>
                <a:lnTo>
                  <a:pt x="11416" y="14988"/>
                </a:lnTo>
                <a:lnTo>
                  <a:pt x="11527" y="14693"/>
                </a:lnTo>
                <a:lnTo>
                  <a:pt x="11637" y="14362"/>
                </a:lnTo>
                <a:lnTo>
                  <a:pt x="11729" y="14049"/>
                </a:lnTo>
                <a:lnTo>
                  <a:pt x="11821" y="13718"/>
                </a:lnTo>
                <a:lnTo>
                  <a:pt x="11895" y="13386"/>
                </a:lnTo>
                <a:lnTo>
                  <a:pt x="11950" y="13036"/>
                </a:lnTo>
                <a:lnTo>
                  <a:pt x="11987" y="12687"/>
                </a:lnTo>
                <a:lnTo>
                  <a:pt x="12005" y="12318"/>
                </a:lnTo>
                <a:lnTo>
                  <a:pt x="12005" y="11950"/>
                </a:lnTo>
                <a:lnTo>
                  <a:pt x="12005" y="11582"/>
                </a:lnTo>
                <a:lnTo>
                  <a:pt x="11968" y="11214"/>
                </a:lnTo>
                <a:lnTo>
                  <a:pt x="11913" y="10827"/>
                </a:lnTo>
                <a:lnTo>
                  <a:pt x="11821" y="10440"/>
                </a:lnTo>
                <a:lnTo>
                  <a:pt x="11729" y="10035"/>
                </a:lnTo>
                <a:lnTo>
                  <a:pt x="11600" y="9649"/>
                </a:lnTo>
                <a:lnTo>
                  <a:pt x="11416" y="9152"/>
                </a:lnTo>
                <a:lnTo>
                  <a:pt x="11195" y="8673"/>
                </a:lnTo>
                <a:lnTo>
                  <a:pt x="10956" y="8194"/>
                </a:lnTo>
                <a:lnTo>
                  <a:pt x="10680" y="7715"/>
                </a:lnTo>
                <a:lnTo>
                  <a:pt x="10367" y="7255"/>
                </a:lnTo>
                <a:lnTo>
                  <a:pt x="10054" y="6813"/>
                </a:lnTo>
                <a:lnTo>
                  <a:pt x="9704" y="6353"/>
                </a:lnTo>
                <a:lnTo>
                  <a:pt x="9354" y="5930"/>
                </a:lnTo>
                <a:lnTo>
                  <a:pt x="8967" y="5506"/>
                </a:lnTo>
                <a:lnTo>
                  <a:pt x="8581" y="5083"/>
                </a:lnTo>
                <a:lnTo>
                  <a:pt x="8194" y="4678"/>
                </a:lnTo>
                <a:lnTo>
                  <a:pt x="7789" y="4291"/>
                </a:lnTo>
                <a:lnTo>
                  <a:pt x="7384" y="3904"/>
                </a:lnTo>
                <a:lnTo>
                  <a:pt x="6979" y="3536"/>
                </a:lnTo>
                <a:lnTo>
                  <a:pt x="6150" y="2855"/>
                </a:lnTo>
                <a:lnTo>
                  <a:pt x="5359" y="2229"/>
                </a:lnTo>
                <a:lnTo>
                  <a:pt x="4604" y="1676"/>
                </a:lnTo>
                <a:lnTo>
                  <a:pt x="3923" y="1179"/>
                </a:lnTo>
                <a:lnTo>
                  <a:pt x="3297" y="774"/>
                </a:lnTo>
                <a:lnTo>
                  <a:pt x="2799" y="443"/>
                </a:lnTo>
                <a:lnTo>
                  <a:pt x="2413" y="204"/>
                </a:lnTo>
                <a:lnTo>
                  <a:pt x="20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8" name="Google Shape;38;p5"/>
          <p:cNvSpPr/>
          <p:nvPr/>
        </p:nvSpPr>
        <p:spPr>
          <a:xfrm>
            <a:off x="894743" y="3"/>
            <a:ext cx="1757422" cy="1357321"/>
          </a:xfrm>
          <a:custGeom>
            <a:avLst/>
            <a:gdLst/>
            <a:ahLst/>
            <a:cxnLst/>
            <a:rect l="l" t="t" r="r" b="b"/>
            <a:pathLst>
              <a:path w="24157" h="13993" extrusionOk="0">
                <a:moveTo>
                  <a:pt x="147" y="0"/>
                </a:moveTo>
                <a:lnTo>
                  <a:pt x="92" y="479"/>
                </a:lnTo>
                <a:lnTo>
                  <a:pt x="37" y="939"/>
                </a:lnTo>
                <a:lnTo>
                  <a:pt x="18" y="1436"/>
                </a:lnTo>
                <a:lnTo>
                  <a:pt x="0" y="1915"/>
                </a:lnTo>
                <a:lnTo>
                  <a:pt x="18" y="2541"/>
                </a:lnTo>
                <a:lnTo>
                  <a:pt x="55" y="3148"/>
                </a:lnTo>
                <a:lnTo>
                  <a:pt x="147" y="3756"/>
                </a:lnTo>
                <a:lnTo>
                  <a:pt x="239" y="4345"/>
                </a:lnTo>
                <a:lnTo>
                  <a:pt x="387" y="4934"/>
                </a:lnTo>
                <a:lnTo>
                  <a:pt x="534" y="5505"/>
                </a:lnTo>
                <a:lnTo>
                  <a:pt x="737" y="6076"/>
                </a:lnTo>
                <a:lnTo>
                  <a:pt x="957" y="6610"/>
                </a:lnTo>
                <a:lnTo>
                  <a:pt x="1197" y="7144"/>
                </a:lnTo>
                <a:lnTo>
                  <a:pt x="1455" y="7678"/>
                </a:lnTo>
                <a:lnTo>
                  <a:pt x="1749" y="8175"/>
                </a:lnTo>
                <a:lnTo>
                  <a:pt x="2062" y="8672"/>
                </a:lnTo>
                <a:lnTo>
                  <a:pt x="2394" y="9132"/>
                </a:lnTo>
                <a:lnTo>
                  <a:pt x="2762" y="9592"/>
                </a:lnTo>
                <a:lnTo>
                  <a:pt x="3130" y="10034"/>
                </a:lnTo>
                <a:lnTo>
                  <a:pt x="3535" y="10458"/>
                </a:lnTo>
                <a:lnTo>
                  <a:pt x="3959" y="10863"/>
                </a:lnTo>
                <a:lnTo>
                  <a:pt x="4400" y="11231"/>
                </a:lnTo>
                <a:lnTo>
                  <a:pt x="4861" y="11599"/>
                </a:lnTo>
                <a:lnTo>
                  <a:pt x="5321" y="11931"/>
                </a:lnTo>
                <a:lnTo>
                  <a:pt x="5818" y="12244"/>
                </a:lnTo>
                <a:lnTo>
                  <a:pt x="6315" y="12538"/>
                </a:lnTo>
                <a:lnTo>
                  <a:pt x="6849" y="12796"/>
                </a:lnTo>
                <a:lnTo>
                  <a:pt x="7383" y="13035"/>
                </a:lnTo>
                <a:lnTo>
                  <a:pt x="7917" y="13256"/>
                </a:lnTo>
                <a:lnTo>
                  <a:pt x="8488" y="13459"/>
                </a:lnTo>
                <a:lnTo>
                  <a:pt x="9059" y="13606"/>
                </a:lnTo>
                <a:lnTo>
                  <a:pt x="9648" y="13754"/>
                </a:lnTo>
                <a:lnTo>
                  <a:pt x="10237" y="13846"/>
                </a:lnTo>
                <a:lnTo>
                  <a:pt x="10845" y="13938"/>
                </a:lnTo>
                <a:lnTo>
                  <a:pt x="11452" y="13974"/>
                </a:lnTo>
                <a:lnTo>
                  <a:pt x="12078" y="13993"/>
                </a:lnTo>
                <a:lnTo>
                  <a:pt x="12704" y="13974"/>
                </a:lnTo>
                <a:lnTo>
                  <a:pt x="13312" y="13938"/>
                </a:lnTo>
                <a:lnTo>
                  <a:pt x="13919" y="13846"/>
                </a:lnTo>
                <a:lnTo>
                  <a:pt x="14508" y="13754"/>
                </a:lnTo>
                <a:lnTo>
                  <a:pt x="15098" y="13606"/>
                </a:lnTo>
                <a:lnTo>
                  <a:pt x="15668" y="13459"/>
                </a:lnTo>
                <a:lnTo>
                  <a:pt x="16239" y="13256"/>
                </a:lnTo>
                <a:lnTo>
                  <a:pt x="16773" y="13035"/>
                </a:lnTo>
                <a:lnTo>
                  <a:pt x="17307" y="12796"/>
                </a:lnTo>
                <a:lnTo>
                  <a:pt x="17841" y="12538"/>
                </a:lnTo>
                <a:lnTo>
                  <a:pt x="18338" y="12244"/>
                </a:lnTo>
                <a:lnTo>
                  <a:pt x="18835" y="11931"/>
                </a:lnTo>
                <a:lnTo>
                  <a:pt x="19296" y="11599"/>
                </a:lnTo>
                <a:lnTo>
                  <a:pt x="19756" y="11231"/>
                </a:lnTo>
                <a:lnTo>
                  <a:pt x="20198" y="10863"/>
                </a:lnTo>
                <a:lnTo>
                  <a:pt x="20621" y="10458"/>
                </a:lnTo>
                <a:lnTo>
                  <a:pt x="21026" y="10034"/>
                </a:lnTo>
                <a:lnTo>
                  <a:pt x="21394" y="9592"/>
                </a:lnTo>
                <a:lnTo>
                  <a:pt x="21763" y="9132"/>
                </a:lnTo>
                <a:lnTo>
                  <a:pt x="22094" y="8672"/>
                </a:lnTo>
                <a:lnTo>
                  <a:pt x="22407" y="8175"/>
                </a:lnTo>
                <a:lnTo>
                  <a:pt x="22702" y="7678"/>
                </a:lnTo>
                <a:lnTo>
                  <a:pt x="22959" y="7144"/>
                </a:lnTo>
                <a:lnTo>
                  <a:pt x="23199" y="6610"/>
                </a:lnTo>
                <a:lnTo>
                  <a:pt x="23420" y="6076"/>
                </a:lnTo>
                <a:lnTo>
                  <a:pt x="23622" y="5505"/>
                </a:lnTo>
                <a:lnTo>
                  <a:pt x="23770" y="4934"/>
                </a:lnTo>
                <a:lnTo>
                  <a:pt x="23917" y="4345"/>
                </a:lnTo>
                <a:lnTo>
                  <a:pt x="24009" y="3756"/>
                </a:lnTo>
                <a:lnTo>
                  <a:pt x="24101" y="3148"/>
                </a:lnTo>
                <a:lnTo>
                  <a:pt x="24138" y="2541"/>
                </a:lnTo>
                <a:lnTo>
                  <a:pt x="24156" y="1915"/>
                </a:lnTo>
                <a:lnTo>
                  <a:pt x="24138" y="1436"/>
                </a:lnTo>
                <a:lnTo>
                  <a:pt x="24119" y="939"/>
                </a:lnTo>
                <a:lnTo>
                  <a:pt x="24064" y="479"/>
                </a:lnTo>
                <a:lnTo>
                  <a:pt x="2400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9" name="Google Shape;39;p5"/>
          <p:cNvSpPr/>
          <p:nvPr/>
        </p:nvSpPr>
        <p:spPr>
          <a:xfrm>
            <a:off x="0" y="3350346"/>
            <a:ext cx="942986" cy="1793142"/>
          </a:xfrm>
          <a:custGeom>
            <a:avLst/>
            <a:gdLst/>
            <a:ahLst/>
            <a:cxnLst/>
            <a:rect l="l" t="t" r="r" b="b"/>
            <a:pathLst>
              <a:path w="12962" h="18486" extrusionOk="0">
                <a:moveTo>
                  <a:pt x="2633" y="0"/>
                </a:moveTo>
                <a:lnTo>
                  <a:pt x="2246" y="37"/>
                </a:lnTo>
                <a:lnTo>
                  <a:pt x="1860" y="74"/>
                </a:lnTo>
                <a:lnTo>
                  <a:pt x="1473" y="129"/>
                </a:lnTo>
                <a:lnTo>
                  <a:pt x="1105" y="184"/>
                </a:lnTo>
                <a:lnTo>
                  <a:pt x="718" y="258"/>
                </a:lnTo>
                <a:lnTo>
                  <a:pt x="368" y="368"/>
                </a:lnTo>
                <a:lnTo>
                  <a:pt x="0" y="461"/>
                </a:lnTo>
                <a:lnTo>
                  <a:pt x="0" y="18486"/>
                </a:lnTo>
                <a:lnTo>
                  <a:pt x="8101" y="18486"/>
                </a:lnTo>
                <a:lnTo>
                  <a:pt x="8635" y="18136"/>
                </a:lnTo>
                <a:lnTo>
                  <a:pt x="9151" y="17767"/>
                </a:lnTo>
                <a:lnTo>
                  <a:pt x="9629" y="17362"/>
                </a:lnTo>
                <a:lnTo>
                  <a:pt x="10090" y="16921"/>
                </a:lnTo>
                <a:lnTo>
                  <a:pt x="10513" y="16460"/>
                </a:lnTo>
                <a:lnTo>
                  <a:pt x="10918" y="15982"/>
                </a:lnTo>
                <a:lnTo>
                  <a:pt x="11286" y="15466"/>
                </a:lnTo>
                <a:lnTo>
                  <a:pt x="11618" y="14932"/>
                </a:lnTo>
                <a:lnTo>
                  <a:pt x="11931" y="14361"/>
                </a:lnTo>
                <a:lnTo>
                  <a:pt x="12189" y="13791"/>
                </a:lnTo>
                <a:lnTo>
                  <a:pt x="12428" y="13183"/>
                </a:lnTo>
                <a:lnTo>
                  <a:pt x="12612" y="12557"/>
                </a:lnTo>
                <a:lnTo>
                  <a:pt x="12759" y="11931"/>
                </a:lnTo>
                <a:lnTo>
                  <a:pt x="12870" y="11287"/>
                </a:lnTo>
                <a:lnTo>
                  <a:pt x="12907" y="10955"/>
                </a:lnTo>
                <a:lnTo>
                  <a:pt x="12943" y="10624"/>
                </a:lnTo>
                <a:lnTo>
                  <a:pt x="12962" y="10274"/>
                </a:lnTo>
                <a:lnTo>
                  <a:pt x="12962" y="9943"/>
                </a:lnTo>
                <a:lnTo>
                  <a:pt x="12943" y="9427"/>
                </a:lnTo>
                <a:lnTo>
                  <a:pt x="12907" y="8930"/>
                </a:lnTo>
                <a:lnTo>
                  <a:pt x="12851" y="8433"/>
                </a:lnTo>
                <a:lnTo>
                  <a:pt x="12759" y="7936"/>
                </a:lnTo>
                <a:lnTo>
                  <a:pt x="12649" y="7457"/>
                </a:lnTo>
                <a:lnTo>
                  <a:pt x="12520" y="6978"/>
                </a:lnTo>
                <a:lnTo>
                  <a:pt x="12354" y="6518"/>
                </a:lnTo>
                <a:lnTo>
                  <a:pt x="12189" y="6076"/>
                </a:lnTo>
                <a:lnTo>
                  <a:pt x="11986" y="5634"/>
                </a:lnTo>
                <a:lnTo>
                  <a:pt x="11765" y="5211"/>
                </a:lnTo>
                <a:lnTo>
                  <a:pt x="11526" y="4787"/>
                </a:lnTo>
                <a:lnTo>
                  <a:pt x="11268" y="4382"/>
                </a:lnTo>
                <a:lnTo>
                  <a:pt x="10992" y="3996"/>
                </a:lnTo>
                <a:lnTo>
                  <a:pt x="10697" y="3627"/>
                </a:lnTo>
                <a:lnTo>
                  <a:pt x="10384" y="3259"/>
                </a:lnTo>
                <a:lnTo>
                  <a:pt x="10053" y="2909"/>
                </a:lnTo>
                <a:lnTo>
                  <a:pt x="9703" y="2578"/>
                </a:lnTo>
                <a:lnTo>
                  <a:pt x="9335" y="2265"/>
                </a:lnTo>
                <a:lnTo>
                  <a:pt x="8967" y="1970"/>
                </a:lnTo>
                <a:lnTo>
                  <a:pt x="8580" y="1694"/>
                </a:lnTo>
                <a:lnTo>
                  <a:pt x="8175" y="1436"/>
                </a:lnTo>
                <a:lnTo>
                  <a:pt x="7751" y="1197"/>
                </a:lnTo>
                <a:lnTo>
                  <a:pt x="7328" y="976"/>
                </a:lnTo>
                <a:lnTo>
                  <a:pt x="6886" y="774"/>
                </a:lnTo>
                <a:lnTo>
                  <a:pt x="6444" y="608"/>
                </a:lnTo>
                <a:lnTo>
                  <a:pt x="5984" y="442"/>
                </a:lnTo>
                <a:lnTo>
                  <a:pt x="5505" y="313"/>
                </a:lnTo>
                <a:lnTo>
                  <a:pt x="5026" y="203"/>
                </a:lnTo>
                <a:lnTo>
                  <a:pt x="4529" y="111"/>
                </a:lnTo>
                <a:lnTo>
                  <a:pt x="4032" y="55"/>
                </a:lnTo>
                <a:lnTo>
                  <a:pt x="3535" y="19"/>
                </a:lnTo>
                <a:lnTo>
                  <a:pt x="302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3240056" y="893225"/>
            <a:ext cx="32751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3240056" y="1694175"/>
            <a:ext cx="3275100" cy="30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80990">
              <a:spcBef>
                <a:spcPts val="600"/>
              </a:spcBef>
              <a:spcAft>
                <a:spcPts val="0"/>
              </a:spcAft>
              <a:buSzPts val="2400"/>
              <a:buChar char="⊷"/>
              <a:defRPr/>
            </a:lvl1pPr>
            <a:lvl2pPr marL="914377" lvl="1" indent="-380990">
              <a:spcBef>
                <a:spcPts val="0"/>
              </a:spcBef>
              <a:spcAft>
                <a:spcPts val="0"/>
              </a:spcAft>
              <a:buSzPts val="2400"/>
              <a:buChar char="⊶"/>
              <a:defRPr/>
            </a:lvl2pPr>
            <a:lvl3pPr marL="1371566" lvl="2" indent="-380990">
              <a:spcBef>
                <a:spcPts val="0"/>
              </a:spcBef>
              <a:spcAft>
                <a:spcPts val="0"/>
              </a:spcAft>
              <a:buSzPts val="2400"/>
              <a:buChar char="⊸"/>
              <a:defRPr/>
            </a:lvl3pPr>
            <a:lvl4pPr marL="1828754" lvl="3" indent="-38099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5943" lvl="4" indent="-38099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131" lvl="5" indent="-38099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320" lvl="6" indent="-38099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509" lvl="7" indent="-38099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697" lvl="8" indent="-38099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57158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1" y="3"/>
            <a:ext cx="6857966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3" name="Google Shape;53;p7"/>
          <p:cNvSpPr/>
          <p:nvPr/>
        </p:nvSpPr>
        <p:spPr>
          <a:xfrm>
            <a:off x="1505531" y="2801984"/>
            <a:ext cx="1121194" cy="90731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4" name="Google Shape;54;p7"/>
          <p:cNvSpPr/>
          <p:nvPr/>
        </p:nvSpPr>
        <p:spPr>
          <a:xfrm rot="758744">
            <a:off x="898736" y="3395332"/>
            <a:ext cx="436782" cy="869781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5" name="Google Shape;55;p7"/>
          <p:cNvSpPr/>
          <p:nvPr/>
        </p:nvSpPr>
        <p:spPr>
          <a:xfrm>
            <a:off x="1494836" y="0"/>
            <a:ext cx="1371666" cy="1393078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6" name="Google Shape;56;p7"/>
          <p:cNvSpPr/>
          <p:nvPr/>
        </p:nvSpPr>
        <p:spPr>
          <a:xfrm>
            <a:off x="1344829" y="4243277"/>
            <a:ext cx="953728" cy="900137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7" name="Google Shape;57;p7"/>
          <p:cNvSpPr/>
          <p:nvPr/>
        </p:nvSpPr>
        <p:spPr>
          <a:xfrm>
            <a:off x="0" y="2907418"/>
            <a:ext cx="728718" cy="1607346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2866500" y="893225"/>
            <a:ext cx="36486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2866501" y="1725900"/>
            <a:ext cx="1770975" cy="3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42891">
              <a:spcBef>
                <a:spcPts val="600"/>
              </a:spcBef>
              <a:spcAft>
                <a:spcPts val="0"/>
              </a:spcAft>
              <a:buSzPts val="1800"/>
              <a:buChar char="⊷"/>
              <a:defRPr sz="1800"/>
            </a:lvl1pPr>
            <a:lvl2pPr marL="914377" lvl="1" indent="-342891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1800"/>
            </a:lvl2pPr>
            <a:lvl3pPr marL="1371566" lvl="2" indent="-342891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1800"/>
            </a:lvl3pPr>
            <a:lvl4pPr marL="1828754" lvl="3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5943" lvl="4" indent="-342891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131" lvl="5" indent="-342891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320" lvl="6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509" lvl="7" indent="-342891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697" lvl="8" indent="-342891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4744124" y="1725900"/>
            <a:ext cx="1770975" cy="3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42891">
              <a:spcBef>
                <a:spcPts val="600"/>
              </a:spcBef>
              <a:spcAft>
                <a:spcPts val="0"/>
              </a:spcAft>
              <a:buSzPts val="1800"/>
              <a:buChar char="⊷"/>
              <a:defRPr sz="1800"/>
            </a:lvl1pPr>
            <a:lvl2pPr marL="914377" lvl="1" indent="-342891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1800"/>
            </a:lvl2pPr>
            <a:lvl3pPr marL="1371566" lvl="2" indent="-342891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1800"/>
            </a:lvl3pPr>
            <a:lvl4pPr marL="1828754" lvl="3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5943" lvl="4" indent="-342891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131" lvl="5" indent="-342891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320" lvl="6" indent="-342891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509" lvl="7" indent="-342891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697" lvl="8" indent="-342891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57158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1" y="3"/>
            <a:ext cx="6857966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6" name="Google Shape;76;p9"/>
          <p:cNvSpPr/>
          <p:nvPr/>
        </p:nvSpPr>
        <p:spPr>
          <a:xfrm>
            <a:off x="1505531" y="2801984"/>
            <a:ext cx="1121194" cy="90731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7" name="Google Shape;77;p9"/>
          <p:cNvSpPr/>
          <p:nvPr/>
        </p:nvSpPr>
        <p:spPr>
          <a:xfrm rot="758744">
            <a:off x="898736" y="3395332"/>
            <a:ext cx="436782" cy="869781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8" name="Google Shape;78;p9"/>
          <p:cNvSpPr/>
          <p:nvPr/>
        </p:nvSpPr>
        <p:spPr>
          <a:xfrm>
            <a:off x="1494836" y="0"/>
            <a:ext cx="1371666" cy="1393078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9" name="Google Shape;79;p9"/>
          <p:cNvSpPr/>
          <p:nvPr/>
        </p:nvSpPr>
        <p:spPr>
          <a:xfrm>
            <a:off x="1344829" y="4243277"/>
            <a:ext cx="953728" cy="900137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0" name="Google Shape;80;p9"/>
          <p:cNvSpPr/>
          <p:nvPr/>
        </p:nvSpPr>
        <p:spPr>
          <a:xfrm>
            <a:off x="0" y="2907418"/>
            <a:ext cx="728718" cy="1607346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3240056" y="893225"/>
            <a:ext cx="32751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57158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MX" smtClean="0"/>
              <a:pPr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>
            <a:spLocks noGrp="1"/>
          </p:cNvSpPr>
          <p:nvPr>
            <p:ph type="sldNum" idx="12"/>
          </p:nvPr>
        </p:nvSpPr>
        <p:spPr>
          <a:xfrm>
            <a:off x="57158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s-MX" smtClean="0"/>
              <a:pPr/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eaves">
  <p:cSld name="BLANK_2">
    <p:bg>
      <p:bgPr>
        <a:solidFill>
          <a:schemeClr val="accen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2"/>
          <p:cNvSpPr txBox="1">
            <a:spLocks noGrp="1"/>
          </p:cNvSpPr>
          <p:nvPr>
            <p:ph type="sldNum" idx="12"/>
          </p:nvPr>
        </p:nvSpPr>
        <p:spPr>
          <a:xfrm>
            <a:off x="57158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s-MX" smtClean="0"/>
              <a:pPr/>
              <a:t>‹#›</a:t>
            </a:fld>
            <a:endParaRPr lang="es-MX"/>
          </a:p>
        </p:txBody>
      </p:sp>
      <p:sp>
        <p:nvSpPr>
          <p:cNvPr id="94" name="Google Shape;94;p12"/>
          <p:cNvSpPr/>
          <p:nvPr/>
        </p:nvSpPr>
        <p:spPr>
          <a:xfrm rot="3560713">
            <a:off x="5798766" y="4225620"/>
            <a:ext cx="1129759" cy="514263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95" name="Google Shape;95;p12"/>
          <p:cNvSpPr/>
          <p:nvPr/>
        </p:nvSpPr>
        <p:spPr>
          <a:xfrm rot="1619439">
            <a:off x="5639184" y="3963338"/>
            <a:ext cx="330077" cy="657294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96" name="Google Shape;96;p12"/>
          <p:cNvSpPr/>
          <p:nvPr/>
        </p:nvSpPr>
        <p:spPr>
          <a:xfrm rot="-5564790">
            <a:off x="783599" y="278605"/>
            <a:ext cx="672035" cy="402620"/>
          </a:xfrm>
          <a:custGeom>
            <a:avLst/>
            <a:gdLst/>
            <a:ahLst/>
            <a:cxnLst/>
            <a:rect l="l" t="t" r="r" b="b"/>
            <a:pathLst>
              <a:path w="13184" h="10532" extrusionOk="0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97" name="Google Shape;97;p12"/>
          <p:cNvSpPr/>
          <p:nvPr/>
        </p:nvSpPr>
        <p:spPr>
          <a:xfrm rot="8585060">
            <a:off x="180829" y="264331"/>
            <a:ext cx="731744" cy="1597185"/>
          </a:xfrm>
          <a:custGeom>
            <a:avLst/>
            <a:gdLst/>
            <a:ahLst/>
            <a:cxnLst/>
            <a:rect l="l" t="t" r="r" b="b"/>
            <a:pathLst>
              <a:path w="5838" h="9557" extrusionOk="0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51B148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">
    <p:bg>
      <p:bgPr>
        <a:solidFill>
          <a:schemeClr val="accent2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57158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s-MX" smtClean="0"/>
              <a:pPr/>
              <a:t>‹#›</a:t>
            </a:fld>
            <a:endParaRPr lang="es-MX"/>
          </a:p>
        </p:txBody>
      </p:sp>
      <p:sp>
        <p:nvSpPr>
          <p:cNvPr id="100" name="Google Shape;100;p13"/>
          <p:cNvSpPr/>
          <p:nvPr/>
        </p:nvSpPr>
        <p:spPr>
          <a:xfrm rot="3560713">
            <a:off x="5798766" y="4225620"/>
            <a:ext cx="1129759" cy="514263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1" name="Google Shape;101;p13"/>
          <p:cNvSpPr/>
          <p:nvPr/>
        </p:nvSpPr>
        <p:spPr>
          <a:xfrm rot="1619439">
            <a:off x="5639184" y="3963338"/>
            <a:ext cx="330077" cy="657294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2" name="Google Shape;102;p13"/>
          <p:cNvSpPr/>
          <p:nvPr/>
        </p:nvSpPr>
        <p:spPr>
          <a:xfrm rot="-5564790">
            <a:off x="783599" y="278605"/>
            <a:ext cx="672035" cy="402620"/>
          </a:xfrm>
          <a:custGeom>
            <a:avLst/>
            <a:gdLst/>
            <a:ahLst/>
            <a:cxnLst/>
            <a:rect l="l" t="t" r="r" b="b"/>
            <a:pathLst>
              <a:path w="13184" h="10532" extrusionOk="0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3" name="Google Shape;103;p13"/>
          <p:cNvSpPr/>
          <p:nvPr/>
        </p:nvSpPr>
        <p:spPr>
          <a:xfrm rot="8585060">
            <a:off x="180829" y="264331"/>
            <a:ext cx="731744" cy="1597185"/>
          </a:xfrm>
          <a:custGeom>
            <a:avLst/>
            <a:gdLst/>
            <a:ahLst/>
            <a:cxnLst/>
            <a:rect l="l" t="t" r="r" b="b"/>
            <a:pathLst>
              <a:path w="5838" h="9557" extrusionOk="0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rgbClr val="1D5885">
              <a:alpha val="52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240056" y="893225"/>
            <a:ext cx="3275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240056" y="1694182"/>
            <a:ext cx="3275100" cy="30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57158" y="4749851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fld id="{00000000-1234-1234-1234-123412341234}" type="slidenum">
              <a:rPr lang="es-MX" smtClean="0"/>
              <a:pPr/>
              <a:t>‹#›</a:t>
            </a:fld>
            <a:endParaRPr lang="es-MX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7" r:id="rId6"/>
    <p:sldLayoutId id="2147483658" r:id="rId7"/>
    <p:sldLayoutId id="2147483659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307;p31">
            <a:extLst>
              <a:ext uri="{FF2B5EF4-FFF2-40B4-BE49-F238E27FC236}">
                <a16:creationId xmlns:a16="http://schemas.microsoft.com/office/drawing/2014/main" id="{11922016-6314-4CA1-BB6E-03794235ACA3}"/>
              </a:ext>
            </a:extLst>
          </p:cNvPr>
          <p:cNvPicPr preferRelativeResize="0"/>
          <p:nvPr/>
        </p:nvPicPr>
        <p:blipFill rotWithShape="1"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25369" r="25369"/>
          <a:stretch/>
        </p:blipFill>
        <p:spPr>
          <a:xfrm rot="20286287">
            <a:off x="345815" y="2052752"/>
            <a:ext cx="1416195" cy="2198168"/>
          </a:xfrm>
          <a:custGeom>
            <a:avLst/>
            <a:gdLst/>
            <a:ahLst/>
            <a:cxnLst/>
            <a:rect l="l" t="t" r="r" b="b"/>
            <a:pathLst>
              <a:path w="17426" h="21367" extrusionOk="0">
                <a:moveTo>
                  <a:pt x="2010" y="0"/>
                </a:moveTo>
                <a:cubicBezTo>
                  <a:pt x="2010" y="0"/>
                  <a:pt x="-1914" y="9793"/>
                  <a:pt x="1203" y="15697"/>
                </a:cubicBezTo>
                <a:cubicBezTo>
                  <a:pt x="4320" y="21600"/>
                  <a:pt x="13293" y="21366"/>
                  <a:pt x="13293" y="21366"/>
                </a:cubicBezTo>
                <a:cubicBezTo>
                  <a:pt x="13293" y="21366"/>
                  <a:pt x="19686" y="16253"/>
                  <a:pt x="16569" y="10352"/>
                </a:cubicBezTo>
                <a:cubicBezTo>
                  <a:pt x="13452" y="4452"/>
                  <a:pt x="2010" y="0"/>
                  <a:pt x="2010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1C22CD6-171C-43CE-AD79-22E7A8A0DD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529" r="54597" b="1385"/>
          <a:stretch/>
        </p:blipFill>
        <p:spPr>
          <a:xfrm>
            <a:off x="-12968" y="-76200"/>
            <a:ext cx="6870968" cy="3022026"/>
          </a:xfrm>
          <a:prstGeom prst="rect">
            <a:avLst/>
          </a:prstGeom>
        </p:spPr>
      </p:pic>
      <p:pic>
        <p:nvPicPr>
          <p:cNvPr id="4" name="Google Shape;307;p31">
            <a:extLst>
              <a:ext uri="{FF2B5EF4-FFF2-40B4-BE49-F238E27FC236}">
                <a16:creationId xmlns:a16="http://schemas.microsoft.com/office/drawing/2014/main" id="{4313C771-4EDC-4685-A683-B55A7D26A42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369" r="25369"/>
          <a:stretch/>
        </p:blipFill>
        <p:spPr>
          <a:xfrm rot="14134932">
            <a:off x="-477258" y="3836516"/>
            <a:ext cx="1416195" cy="2198168"/>
          </a:xfrm>
          <a:custGeom>
            <a:avLst/>
            <a:gdLst/>
            <a:ahLst/>
            <a:cxnLst/>
            <a:rect l="l" t="t" r="r" b="b"/>
            <a:pathLst>
              <a:path w="17426" h="21367" extrusionOk="0">
                <a:moveTo>
                  <a:pt x="2010" y="0"/>
                </a:moveTo>
                <a:cubicBezTo>
                  <a:pt x="2010" y="0"/>
                  <a:pt x="-1914" y="9793"/>
                  <a:pt x="1203" y="15697"/>
                </a:cubicBezTo>
                <a:cubicBezTo>
                  <a:pt x="4320" y="21600"/>
                  <a:pt x="13293" y="21366"/>
                  <a:pt x="13293" y="21366"/>
                </a:cubicBezTo>
                <a:cubicBezTo>
                  <a:pt x="13293" y="21366"/>
                  <a:pt x="19686" y="16253"/>
                  <a:pt x="16569" y="10352"/>
                </a:cubicBezTo>
                <a:cubicBezTo>
                  <a:pt x="13452" y="4452"/>
                  <a:pt x="2010" y="0"/>
                  <a:pt x="201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8" name="Google Shape;108;p14"/>
          <p:cNvSpPr txBox="1">
            <a:spLocks noGrp="1"/>
          </p:cNvSpPr>
          <p:nvPr>
            <p:ph type="ctrTitle"/>
          </p:nvPr>
        </p:nvSpPr>
        <p:spPr>
          <a:xfrm>
            <a:off x="3069761" y="3453115"/>
            <a:ext cx="3686880" cy="10556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4400" b="1" dirty="0">
                <a:solidFill>
                  <a:schemeClr val="accent6">
                    <a:lumMod val="10000"/>
                  </a:schemeClr>
                </a:solidFill>
              </a:rPr>
              <a:t>BOSQUES PARA EL AGUA </a:t>
            </a:r>
            <a:br>
              <a:rPr lang="en-US" sz="4400" dirty="0">
                <a:solidFill>
                  <a:schemeClr val="accent6">
                    <a:lumMod val="10000"/>
                  </a:schemeClr>
                </a:solidFill>
              </a:rPr>
            </a:br>
            <a:r>
              <a:rPr lang="en-US" sz="1600" dirty="0">
                <a:solidFill>
                  <a:schemeClr val="accent6">
                    <a:lumMod val="10000"/>
                  </a:schemeClr>
                </a:solidFill>
                <a:latin typeface="Dosis ExtraLight" panose="020B0604020202020204" charset="0"/>
              </a:rPr>
              <a:t>-</a:t>
            </a:r>
            <a:r>
              <a:rPr lang="es-MX" sz="1600" dirty="0">
                <a:solidFill>
                  <a:schemeClr val="accent6">
                    <a:lumMod val="10000"/>
                  </a:schemeClr>
                </a:solidFill>
                <a:latin typeface="Dosis ExtraLight" panose="020B0604020202020204" charset="0"/>
              </a:rPr>
              <a:t>Soluciones basadas en la naturaleza para reducir riesgos hídricos.</a:t>
            </a:r>
            <a:endParaRPr lang="en-US" sz="1600" dirty="0">
              <a:solidFill>
                <a:schemeClr val="accent6">
                  <a:lumMod val="1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8E4652-1A60-4FA4-AAE9-7613D4C479E7}"/>
              </a:ext>
            </a:extLst>
          </p:cNvPr>
          <p:cNvSpPr txBox="1"/>
          <p:nvPr/>
        </p:nvSpPr>
        <p:spPr>
          <a:xfrm>
            <a:off x="936000" y="4370791"/>
            <a:ext cx="178654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i="1" dirty="0"/>
              <a:t>2021-07-25</a:t>
            </a:r>
          </a:p>
          <a:p>
            <a:pPr algn="r"/>
            <a:r>
              <a:rPr lang="es-CO" b="1" dirty="0" err="1"/>
              <a:t>Clean</a:t>
            </a:r>
            <a:r>
              <a:rPr lang="es-CO" b="1" dirty="0"/>
              <a:t> </a:t>
            </a:r>
            <a:r>
              <a:rPr lang="es-CO" b="1" dirty="0" err="1"/>
              <a:t>water</a:t>
            </a:r>
            <a:r>
              <a:rPr lang="es-CO" b="1" dirty="0"/>
              <a:t> and </a:t>
            </a:r>
            <a:r>
              <a:rPr lang="es-CO" b="1" dirty="0" err="1"/>
              <a:t>sanitation</a:t>
            </a:r>
            <a:endParaRPr lang="es-CO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5"/>
          <p:cNvSpPr txBox="1">
            <a:spLocks noGrp="1"/>
          </p:cNvSpPr>
          <p:nvPr>
            <p:ph type="sldNum" idx="12"/>
          </p:nvPr>
        </p:nvSpPr>
        <p:spPr>
          <a:xfrm>
            <a:off x="-106679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  <p:sp>
        <p:nvSpPr>
          <p:cNvPr id="362" name="Google Shape;362;p35"/>
          <p:cNvSpPr txBox="1">
            <a:spLocks noGrp="1"/>
          </p:cNvSpPr>
          <p:nvPr>
            <p:ph type="body" idx="4294967295"/>
          </p:nvPr>
        </p:nvSpPr>
        <p:spPr>
          <a:xfrm>
            <a:off x="1041623" y="1643160"/>
            <a:ext cx="2136300" cy="416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es-CO" sz="3000" b="1" dirty="0">
                <a:solidFill>
                  <a:srgbClr val="002060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Selecciona una ubicación</a:t>
            </a:r>
            <a:endParaRPr sz="1800" b="1" dirty="0">
              <a:solidFill>
                <a:srgbClr val="002060"/>
              </a:solidFill>
            </a:endParaRPr>
          </a:p>
        </p:txBody>
      </p:sp>
      <p:grpSp>
        <p:nvGrpSpPr>
          <p:cNvPr id="363" name="Google Shape;363;p35"/>
          <p:cNvGrpSpPr/>
          <p:nvPr/>
        </p:nvGrpSpPr>
        <p:grpSpPr>
          <a:xfrm>
            <a:off x="-290834" y="260198"/>
            <a:ext cx="4810120" cy="2818192"/>
            <a:chOff x="1177450" y="241631"/>
            <a:chExt cx="6173152" cy="3616776"/>
          </a:xfrm>
        </p:grpSpPr>
        <p:sp>
          <p:nvSpPr>
            <p:cNvPr id="364" name="Google Shape;364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68" name="Google Shape;368;p35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246313" y="415587"/>
            <a:ext cx="3738935" cy="2375047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BB66FB6A-2DBD-453A-B3CB-DD76297D1A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732" b="27194"/>
          <a:stretch/>
        </p:blipFill>
        <p:spPr>
          <a:xfrm>
            <a:off x="218861" y="415587"/>
            <a:ext cx="3766388" cy="2455147"/>
          </a:xfrm>
          <a:prstGeom prst="rect">
            <a:avLst/>
          </a:prstGeom>
        </p:spPr>
      </p:pic>
      <p:grpSp>
        <p:nvGrpSpPr>
          <p:cNvPr id="12" name="Google Shape;339;p33">
            <a:extLst>
              <a:ext uri="{FF2B5EF4-FFF2-40B4-BE49-F238E27FC236}">
                <a16:creationId xmlns:a16="http://schemas.microsoft.com/office/drawing/2014/main" id="{1742669B-F5B7-47B9-80F4-7AB02F03086B}"/>
              </a:ext>
            </a:extLst>
          </p:cNvPr>
          <p:cNvGrpSpPr/>
          <p:nvPr/>
        </p:nvGrpSpPr>
        <p:grpSpPr>
          <a:xfrm>
            <a:off x="4471484" y="592243"/>
            <a:ext cx="2119547" cy="4396359"/>
            <a:chOff x="2547150" y="238125"/>
            <a:chExt cx="2525675" cy="5238750"/>
          </a:xfrm>
        </p:grpSpPr>
        <p:sp>
          <p:nvSpPr>
            <p:cNvPr id="13" name="Google Shape;340;p33">
              <a:extLst>
                <a:ext uri="{FF2B5EF4-FFF2-40B4-BE49-F238E27FC236}">
                  <a16:creationId xmlns:a16="http://schemas.microsoft.com/office/drawing/2014/main" id="{B758268B-EBE9-421A-B435-98FF74F2ECAF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Google Shape;341;p33">
              <a:extLst>
                <a:ext uri="{FF2B5EF4-FFF2-40B4-BE49-F238E27FC236}">
                  <a16:creationId xmlns:a16="http://schemas.microsoft.com/office/drawing/2014/main" id="{91871964-00F3-4B21-8DFE-58EEE2A7B4EB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" name="Google Shape;342;p33">
              <a:extLst>
                <a:ext uri="{FF2B5EF4-FFF2-40B4-BE49-F238E27FC236}">
                  <a16:creationId xmlns:a16="http://schemas.microsoft.com/office/drawing/2014/main" id="{A6606983-A4EC-4348-A5B4-B297C6C99C46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" name="Google Shape;343;p33">
              <a:extLst>
                <a:ext uri="{FF2B5EF4-FFF2-40B4-BE49-F238E27FC236}">
                  <a16:creationId xmlns:a16="http://schemas.microsoft.com/office/drawing/2014/main" id="{B0839E25-B49E-40F6-A5FF-74A50039579E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pic>
        <p:nvPicPr>
          <p:cNvPr id="18" name="Picture 17" descr="Map&#10;&#10;Description automatically generated">
            <a:extLst>
              <a:ext uri="{FF2B5EF4-FFF2-40B4-BE49-F238E27FC236}">
                <a16:creationId xmlns:a16="http://schemas.microsoft.com/office/drawing/2014/main" id="{D6860E63-2B35-4602-92F1-24CBE8BE79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272" r="45620" b="27194"/>
          <a:stretch/>
        </p:blipFill>
        <p:spPr>
          <a:xfrm>
            <a:off x="4507896" y="986899"/>
            <a:ext cx="2045035" cy="369692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5"/>
          <p:cNvSpPr txBox="1">
            <a:spLocks noGrp="1"/>
          </p:cNvSpPr>
          <p:nvPr>
            <p:ph type="sldNum" idx="12"/>
          </p:nvPr>
        </p:nvSpPr>
        <p:spPr>
          <a:xfrm>
            <a:off x="-106679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  <p:grpSp>
        <p:nvGrpSpPr>
          <p:cNvPr id="363" name="Google Shape;363;p35"/>
          <p:cNvGrpSpPr/>
          <p:nvPr/>
        </p:nvGrpSpPr>
        <p:grpSpPr>
          <a:xfrm>
            <a:off x="-151209" y="95793"/>
            <a:ext cx="4810120" cy="2818192"/>
            <a:chOff x="1177450" y="241631"/>
            <a:chExt cx="6173152" cy="3616776"/>
          </a:xfrm>
        </p:grpSpPr>
        <p:sp>
          <p:nvSpPr>
            <p:cNvPr id="364" name="Google Shape;364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0AD5859C-9237-413E-865C-499424909C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53"/>
          <a:stretch/>
        </p:blipFill>
        <p:spPr>
          <a:xfrm>
            <a:off x="390823" y="247148"/>
            <a:ext cx="3784787" cy="2399851"/>
          </a:xfrm>
          <a:prstGeom prst="rect">
            <a:avLst/>
          </a:prstGeom>
        </p:spPr>
      </p:pic>
      <p:grpSp>
        <p:nvGrpSpPr>
          <p:cNvPr id="11" name="Google Shape;363;p35">
            <a:extLst>
              <a:ext uri="{FF2B5EF4-FFF2-40B4-BE49-F238E27FC236}">
                <a16:creationId xmlns:a16="http://schemas.microsoft.com/office/drawing/2014/main" id="{3283F74D-8833-4D7A-8CA7-1152EBE56D38}"/>
              </a:ext>
            </a:extLst>
          </p:cNvPr>
          <p:cNvGrpSpPr/>
          <p:nvPr/>
        </p:nvGrpSpPr>
        <p:grpSpPr>
          <a:xfrm>
            <a:off x="2127171" y="2229515"/>
            <a:ext cx="4810120" cy="2818192"/>
            <a:chOff x="1177450" y="241631"/>
            <a:chExt cx="6173152" cy="3616776"/>
          </a:xfrm>
        </p:grpSpPr>
        <p:sp>
          <p:nvSpPr>
            <p:cNvPr id="12" name="Google Shape;364;p35">
              <a:extLst>
                <a:ext uri="{FF2B5EF4-FFF2-40B4-BE49-F238E27FC236}">
                  <a16:creationId xmlns:a16="http://schemas.microsoft.com/office/drawing/2014/main" id="{1BFA285F-FCCF-4DE1-90A7-799797C165F0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365;p35">
              <a:extLst>
                <a:ext uri="{FF2B5EF4-FFF2-40B4-BE49-F238E27FC236}">
                  <a16:creationId xmlns:a16="http://schemas.microsoft.com/office/drawing/2014/main" id="{ACD71053-C457-4883-8199-F5458A1C53AB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366;p35">
              <a:extLst>
                <a:ext uri="{FF2B5EF4-FFF2-40B4-BE49-F238E27FC236}">
                  <a16:creationId xmlns:a16="http://schemas.microsoft.com/office/drawing/2014/main" id="{B794BB06-652C-4D12-B190-43B15A966899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367;p35">
              <a:extLst>
                <a:ext uri="{FF2B5EF4-FFF2-40B4-BE49-F238E27FC236}">
                  <a16:creationId xmlns:a16="http://schemas.microsoft.com/office/drawing/2014/main" id="{D21A10A6-7D05-4F97-8963-E3690893BD08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73E08341-F8A3-4702-A355-72E7143B7F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712"/>
          <a:stretch/>
        </p:blipFill>
        <p:spPr>
          <a:xfrm>
            <a:off x="2684313" y="2397089"/>
            <a:ext cx="3702362" cy="2410098"/>
          </a:xfrm>
          <a:prstGeom prst="rect">
            <a:avLst/>
          </a:prstGeom>
        </p:spPr>
      </p:pic>
      <p:sp>
        <p:nvSpPr>
          <p:cNvPr id="21" name="Google Shape;362;p35">
            <a:extLst>
              <a:ext uri="{FF2B5EF4-FFF2-40B4-BE49-F238E27FC236}">
                <a16:creationId xmlns:a16="http://schemas.microsoft.com/office/drawing/2014/main" id="{84E52CE9-BBB8-423C-B9F1-B4B5C59EC750}"/>
              </a:ext>
            </a:extLst>
          </p:cNvPr>
          <p:cNvSpPr txBox="1">
            <a:spLocks/>
          </p:cNvSpPr>
          <p:nvPr/>
        </p:nvSpPr>
        <p:spPr>
          <a:xfrm>
            <a:off x="4175610" y="276890"/>
            <a:ext cx="2552341" cy="1537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0" indent="0">
              <a:buFont typeface="Pontano Sans"/>
              <a:buNone/>
            </a:pPr>
            <a:r>
              <a:rPr lang="es-CO" b="1" dirty="0">
                <a:solidFill>
                  <a:srgbClr val="002060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Obtén la ubicación de tu fuente hídrica más cercana</a:t>
            </a:r>
            <a:endParaRPr lang="es-CO" sz="1400" b="1" dirty="0">
              <a:solidFill>
                <a:srgbClr val="002060"/>
              </a:solidFill>
            </a:endParaRPr>
          </a:p>
        </p:txBody>
      </p:sp>
      <p:sp>
        <p:nvSpPr>
          <p:cNvPr id="22" name="Google Shape;362;p35">
            <a:extLst>
              <a:ext uri="{FF2B5EF4-FFF2-40B4-BE49-F238E27FC236}">
                <a16:creationId xmlns:a16="http://schemas.microsoft.com/office/drawing/2014/main" id="{E634AEF3-08EA-44D0-8A4E-6BAD75550850}"/>
              </a:ext>
            </a:extLst>
          </p:cNvPr>
          <p:cNvSpPr txBox="1">
            <a:spLocks/>
          </p:cNvSpPr>
          <p:nvPr/>
        </p:nvSpPr>
        <p:spPr>
          <a:xfrm>
            <a:off x="545451" y="3362431"/>
            <a:ext cx="2189565" cy="115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0" indent="0">
              <a:buFont typeface="Pontano Sans"/>
              <a:buNone/>
            </a:pPr>
            <a:r>
              <a:rPr lang="es-CO" b="1" dirty="0">
                <a:solidFill>
                  <a:srgbClr val="002060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Tendencias en deforestación</a:t>
            </a:r>
            <a:endParaRPr lang="es-CO" sz="1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7465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5"/>
          <p:cNvSpPr txBox="1">
            <a:spLocks noGrp="1"/>
          </p:cNvSpPr>
          <p:nvPr>
            <p:ph type="sldNum" idx="12"/>
          </p:nvPr>
        </p:nvSpPr>
        <p:spPr>
          <a:xfrm>
            <a:off x="-106679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12</a:t>
            </a:fld>
            <a:endParaRPr/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DCBA7ADF-303A-4551-AD0D-EC95366A1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3" y="347662"/>
            <a:ext cx="2680704" cy="2424113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82F8DB71-965C-42B8-8768-B153F74DF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3725" y="792112"/>
            <a:ext cx="3724275" cy="2809875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C3B2FEF8-B35F-4A23-8AD5-8DAD147927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263" y="2946450"/>
            <a:ext cx="2777688" cy="2000201"/>
          </a:xfrm>
          <a:prstGeom prst="rect">
            <a:avLst/>
          </a:prstGeom>
        </p:spPr>
      </p:pic>
      <p:sp>
        <p:nvSpPr>
          <p:cNvPr id="23" name="Google Shape;362;p35">
            <a:extLst>
              <a:ext uri="{FF2B5EF4-FFF2-40B4-BE49-F238E27FC236}">
                <a16:creationId xmlns:a16="http://schemas.microsoft.com/office/drawing/2014/main" id="{9B34462E-35EA-433A-AACE-91AACECA9E98}"/>
              </a:ext>
            </a:extLst>
          </p:cNvPr>
          <p:cNvSpPr txBox="1">
            <a:spLocks/>
          </p:cNvSpPr>
          <p:nvPr/>
        </p:nvSpPr>
        <p:spPr>
          <a:xfrm>
            <a:off x="520847" y="290543"/>
            <a:ext cx="1727053" cy="414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0" indent="0">
              <a:buFont typeface="Pontano Sans"/>
              <a:buNone/>
            </a:pPr>
            <a:r>
              <a:rPr lang="es-CO" b="1" dirty="0">
                <a:solidFill>
                  <a:srgbClr val="002060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Lluvia</a:t>
            </a:r>
            <a:endParaRPr lang="es-CO" sz="1400" b="1" dirty="0">
              <a:solidFill>
                <a:srgbClr val="002060"/>
              </a:solidFill>
            </a:endParaRPr>
          </a:p>
        </p:txBody>
      </p:sp>
      <p:sp>
        <p:nvSpPr>
          <p:cNvPr id="24" name="Google Shape;362;p35">
            <a:extLst>
              <a:ext uri="{FF2B5EF4-FFF2-40B4-BE49-F238E27FC236}">
                <a16:creationId xmlns:a16="http://schemas.microsoft.com/office/drawing/2014/main" id="{E846807A-BB4E-4D20-9E0E-CE6CDCD0A683}"/>
              </a:ext>
            </a:extLst>
          </p:cNvPr>
          <p:cNvSpPr txBox="1">
            <a:spLocks/>
          </p:cNvSpPr>
          <p:nvPr/>
        </p:nvSpPr>
        <p:spPr>
          <a:xfrm>
            <a:off x="3429000" y="347662"/>
            <a:ext cx="1727053" cy="414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0" indent="0">
              <a:buFont typeface="Pontano Sans"/>
              <a:buNone/>
            </a:pPr>
            <a:r>
              <a:rPr lang="es-CO" b="1" dirty="0">
                <a:solidFill>
                  <a:srgbClr val="002060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Temperatura</a:t>
            </a:r>
            <a:endParaRPr lang="es-CO" sz="1400" b="1" dirty="0">
              <a:solidFill>
                <a:srgbClr val="002060"/>
              </a:solidFill>
            </a:endParaRPr>
          </a:p>
        </p:txBody>
      </p:sp>
      <p:sp>
        <p:nvSpPr>
          <p:cNvPr id="25" name="Google Shape;362;p35">
            <a:extLst>
              <a:ext uri="{FF2B5EF4-FFF2-40B4-BE49-F238E27FC236}">
                <a16:creationId xmlns:a16="http://schemas.microsoft.com/office/drawing/2014/main" id="{5DD519E2-5A25-460D-99EA-0541D940F642}"/>
              </a:ext>
            </a:extLst>
          </p:cNvPr>
          <p:cNvSpPr txBox="1">
            <a:spLocks/>
          </p:cNvSpPr>
          <p:nvPr/>
        </p:nvSpPr>
        <p:spPr>
          <a:xfrm>
            <a:off x="3069495" y="4381607"/>
            <a:ext cx="2086558" cy="414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0" indent="0">
              <a:buFont typeface="Pontano Sans"/>
              <a:buNone/>
            </a:pPr>
            <a:r>
              <a:rPr lang="es-CO" b="1" dirty="0">
                <a:solidFill>
                  <a:srgbClr val="002060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Deforestación</a:t>
            </a:r>
            <a:endParaRPr lang="es-CO" sz="1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728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1"/>
          <p:cNvSpPr txBox="1">
            <a:spLocks noGrp="1"/>
          </p:cNvSpPr>
          <p:nvPr>
            <p:ph type="sldNum" idx="12"/>
          </p:nvPr>
        </p:nvSpPr>
        <p:spPr>
          <a:xfrm>
            <a:off x="-106679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13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451" name="Google Shape;451;p41"/>
          <p:cNvSpPr/>
          <p:nvPr/>
        </p:nvSpPr>
        <p:spPr>
          <a:xfrm>
            <a:off x="-1143000" y="2142430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41"/>
          <p:cNvSpPr/>
          <p:nvPr/>
        </p:nvSpPr>
        <p:spPr>
          <a:xfrm>
            <a:off x="-1143000" y="2142430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3" name="Google Shape;453;p41"/>
          <p:cNvGrpSpPr/>
          <p:nvPr/>
        </p:nvGrpSpPr>
        <p:grpSpPr>
          <a:xfrm>
            <a:off x="643339" y="1474801"/>
            <a:ext cx="473400" cy="473400"/>
            <a:chOff x="1786339" y="1703401"/>
            <a:chExt cx="473400" cy="473400"/>
          </a:xfrm>
        </p:grpSpPr>
        <p:sp>
          <p:nvSpPr>
            <p:cNvPr id="454" name="Google Shape;454;p4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455" name="Google Shape;455;p4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1</a:t>
              </a:r>
              <a:endParaRPr sz="60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</p:grpSp>
      <p:grpSp>
        <p:nvGrpSpPr>
          <p:cNvPr id="456" name="Google Shape;456;p41"/>
          <p:cNvGrpSpPr/>
          <p:nvPr/>
        </p:nvGrpSpPr>
        <p:grpSpPr>
          <a:xfrm>
            <a:off x="2671415" y="1474801"/>
            <a:ext cx="473400" cy="473400"/>
            <a:chOff x="3814414" y="1703401"/>
            <a:chExt cx="473400" cy="473400"/>
          </a:xfrm>
        </p:grpSpPr>
        <p:sp>
          <p:nvSpPr>
            <p:cNvPr id="457" name="Google Shape;457;p4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458" name="Google Shape;458;p4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3</a:t>
              </a:r>
              <a:endParaRPr sz="60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</p:grpSp>
      <p:grpSp>
        <p:nvGrpSpPr>
          <p:cNvPr id="459" name="Google Shape;459;p41"/>
          <p:cNvGrpSpPr/>
          <p:nvPr/>
        </p:nvGrpSpPr>
        <p:grpSpPr>
          <a:xfrm>
            <a:off x="4699489" y="1474801"/>
            <a:ext cx="473400" cy="473400"/>
            <a:chOff x="5842489" y="1703401"/>
            <a:chExt cx="473400" cy="473400"/>
          </a:xfrm>
        </p:grpSpPr>
        <p:sp>
          <p:nvSpPr>
            <p:cNvPr id="460" name="Google Shape;460;p4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461" name="Google Shape;461;p4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5</a:t>
              </a:r>
              <a:endParaRPr sz="60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</p:grpSp>
      <p:grpSp>
        <p:nvGrpSpPr>
          <p:cNvPr id="462" name="Google Shape;462;p41"/>
          <p:cNvGrpSpPr/>
          <p:nvPr/>
        </p:nvGrpSpPr>
        <p:grpSpPr>
          <a:xfrm>
            <a:off x="5737815" y="3347701"/>
            <a:ext cx="473400" cy="473400"/>
            <a:chOff x="6880814" y="3576300"/>
            <a:chExt cx="473400" cy="473400"/>
          </a:xfrm>
        </p:grpSpPr>
        <p:sp>
          <p:nvSpPr>
            <p:cNvPr id="463" name="Google Shape;463;p4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464" name="Google Shape;464;p41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6</a:t>
              </a:r>
              <a:endParaRPr sz="60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</p:grpSp>
      <p:grpSp>
        <p:nvGrpSpPr>
          <p:cNvPr id="465" name="Google Shape;465;p41"/>
          <p:cNvGrpSpPr/>
          <p:nvPr/>
        </p:nvGrpSpPr>
        <p:grpSpPr>
          <a:xfrm>
            <a:off x="3709739" y="3347701"/>
            <a:ext cx="473400" cy="473400"/>
            <a:chOff x="4852739" y="3576300"/>
            <a:chExt cx="473400" cy="473400"/>
          </a:xfrm>
        </p:grpSpPr>
        <p:sp>
          <p:nvSpPr>
            <p:cNvPr id="466" name="Google Shape;466;p4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467" name="Google Shape;467;p4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4</a:t>
              </a:r>
              <a:endParaRPr sz="60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</p:grpSp>
      <p:grpSp>
        <p:nvGrpSpPr>
          <p:cNvPr id="468" name="Google Shape;468;p41"/>
          <p:cNvGrpSpPr/>
          <p:nvPr/>
        </p:nvGrpSpPr>
        <p:grpSpPr>
          <a:xfrm>
            <a:off x="1681664" y="3347701"/>
            <a:ext cx="473400" cy="473400"/>
            <a:chOff x="2824664" y="3576300"/>
            <a:chExt cx="473400" cy="473400"/>
          </a:xfrm>
        </p:grpSpPr>
        <p:sp>
          <p:nvSpPr>
            <p:cNvPr id="469" name="Google Shape;469;p4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470" name="Google Shape;470;p4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600">
                  <a:solidFill>
                    <a:schemeClr val="dk2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2</a:t>
              </a:r>
              <a:endParaRPr sz="60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</p:grpSp>
      <p:sp>
        <p:nvSpPr>
          <p:cNvPr id="471" name="Google Shape;471;p41"/>
          <p:cNvSpPr txBox="1"/>
          <p:nvPr/>
        </p:nvSpPr>
        <p:spPr>
          <a:xfrm>
            <a:off x="236851" y="927501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s-CO" sz="1050" dirty="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rPr>
              <a:t>Escalar la plataforma</a:t>
            </a:r>
          </a:p>
        </p:txBody>
      </p:sp>
      <p:sp>
        <p:nvSpPr>
          <p:cNvPr id="472" name="Google Shape;472;p41"/>
          <p:cNvSpPr txBox="1"/>
          <p:nvPr/>
        </p:nvSpPr>
        <p:spPr>
          <a:xfrm>
            <a:off x="2234205" y="927501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-US" sz="1050" dirty="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rPr>
              <a:t>Usar </a:t>
            </a:r>
            <a:r>
              <a:rPr lang="en-US" sz="1050" dirty="0" err="1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rPr>
              <a:t>localización</a:t>
            </a:r>
            <a:r>
              <a:rPr lang="en-US" sz="1050" dirty="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rPr>
              <a:t> del </a:t>
            </a:r>
            <a:r>
              <a:rPr lang="en-US" sz="1050" dirty="0" err="1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rPr>
              <a:t>usuario</a:t>
            </a:r>
            <a:endParaRPr lang="en-US" sz="1050" dirty="0">
              <a:solidFill>
                <a:schemeClr val="dk2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473" name="Google Shape;473;p41"/>
          <p:cNvSpPr txBox="1"/>
          <p:nvPr/>
        </p:nvSpPr>
        <p:spPr>
          <a:xfrm>
            <a:off x="4293011" y="927501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s-CO" sz="1050" dirty="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rPr>
              <a:t>Modularizar el sistema escalar en servicios IBM</a:t>
            </a:r>
          </a:p>
        </p:txBody>
      </p:sp>
      <p:sp>
        <p:nvSpPr>
          <p:cNvPr id="474" name="Google Shape;474;p41"/>
          <p:cNvSpPr txBox="1"/>
          <p:nvPr/>
        </p:nvSpPr>
        <p:spPr>
          <a:xfrm>
            <a:off x="1545469" y="3835001"/>
            <a:ext cx="879889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CO" sz="1050" dirty="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rPr>
              <a:t>Usar nuevas fuentes de datos</a:t>
            </a:r>
          </a:p>
        </p:txBody>
      </p:sp>
      <p:sp>
        <p:nvSpPr>
          <p:cNvPr id="475" name="Google Shape;475;p41"/>
          <p:cNvSpPr txBox="1"/>
          <p:nvPr/>
        </p:nvSpPr>
        <p:spPr>
          <a:xfrm>
            <a:off x="3303255" y="3835001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CO" sz="1050" dirty="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rPr>
              <a:t>Usar tecnologías robustas de inteligencia artificial</a:t>
            </a:r>
          </a:p>
        </p:txBody>
      </p:sp>
      <p:sp>
        <p:nvSpPr>
          <p:cNvPr id="476" name="Google Shape;476;p41"/>
          <p:cNvSpPr txBox="1"/>
          <p:nvPr/>
        </p:nvSpPr>
        <p:spPr>
          <a:xfrm>
            <a:off x="5331335" y="3835001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CO" sz="1050" dirty="0">
                <a:solidFill>
                  <a:schemeClr val="dk2"/>
                </a:solidFill>
                <a:latin typeface="Pontano Sans"/>
                <a:ea typeface="Pontano Sans"/>
                <a:cs typeface="Pontano Sans"/>
                <a:sym typeface="Pontano Sans"/>
              </a:rPr>
              <a:t>Generar dirección IP fija y usar otros idiomas</a:t>
            </a:r>
            <a:endParaRPr sz="1050" dirty="0">
              <a:solidFill>
                <a:schemeClr val="dk2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32" name="Google Shape;383;p37">
            <a:extLst>
              <a:ext uri="{FF2B5EF4-FFF2-40B4-BE49-F238E27FC236}">
                <a16:creationId xmlns:a16="http://schemas.microsoft.com/office/drawing/2014/main" id="{34093AB7-047C-4A5A-A732-60ED9752A83F}"/>
              </a:ext>
            </a:extLst>
          </p:cNvPr>
          <p:cNvSpPr txBox="1">
            <a:spLocks/>
          </p:cNvSpPr>
          <p:nvPr/>
        </p:nvSpPr>
        <p:spPr>
          <a:xfrm>
            <a:off x="2364539" y="200602"/>
            <a:ext cx="26904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CO" sz="4000" b="1" dirty="0">
                <a:solidFill>
                  <a:srgbClr val="002060"/>
                </a:solidFill>
                <a:latin typeface="Dosis ExtraLight" panose="020B0604020202020204" charset="0"/>
              </a:rPr>
              <a:t>Futuro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>
            <a:spLocks noGrp="1"/>
          </p:cNvSpPr>
          <p:nvPr>
            <p:ph type="ctrTitle"/>
          </p:nvPr>
        </p:nvSpPr>
        <p:spPr>
          <a:xfrm>
            <a:off x="4206175" y="1964350"/>
            <a:ext cx="3108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endParaRPr b="1" dirty="0">
              <a:solidFill>
                <a:srgbClr val="0070C0"/>
              </a:solidFill>
            </a:endParaRPr>
          </a:p>
          <a:p>
            <a:r>
              <a:rPr lang="en" b="1" dirty="0">
                <a:solidFill>
                  <a:srgbClr val="0070C0"/>
                </a:solidFill>
              </a:rPr>
              <a:t>Gracias</a:t>
            </a:r>
            <a:endParaRPr b="1" dirty="0">
              <a:solidFill>
                <a:srgbClr val="0070C0"/>
              </a:solidFill>
            </a:endParaRPr>
          </a:p>
        </p:txBody>
      </p:sp>
      <p:sp>
        <p:nvSpPr>
          <p:cNvPr id="125" name="Google Shape;125;p16"/>
          <p:cNvSpPr txBox="1">
            <a:spLocks noGrp="1"/>
          </p:cNvSpPr>
          <p:nvPr>
            <p:ph type="subTitle" idx="1"/>
          </p:nvPr>
        </p:nvSpPr>
        <p:spPr>
          <a:xfrm>
            <a:off x="4206175" y="3221054"/>
            <a:ext cx="3108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b="1" dirty="0">
                <a:solidFill>
                  <a:srgbClr val="0070C0"/>
                </a:solidFill>
              </a:rPr>
              <a:t>forest4water@gmail.com</a:t>
            </a:r>
            <a:endParaRPr b="1" dirty="0">
              <a:solidFill>
                <a:srgbClr val="0070C0"/>
              </a:solidFill>
            </a:endParaRPr>
          </a:p>
        </p:txBody>
      </p:sp>
      <p:pic>
        <p:nvPicPr>
          <p:cNvPr id="126" name="Google Shape;126;p16"/>
          <p:cNvPicPr preferRelativeResize="0"/>
          <p:nvPr/>
        </p:nvPicPr>
        <p:blipFill rotWithShape="1">
          <a:blip r:embed="rId3">
            <a:alphaModFix/>
          </a:blip>
          <a:srcRect l="8436" r="8444"/>
          <a:stretch/>
        </p:blipFill>
        <p:spPr>
          <a:xfrm>
            <a:off x="982102" y="448631"/>
            <a:ext cx="2708355" cy="3258307"/>
          </a:xfrm>
          <a:custGeom>
            <a:avLst/>
            <a:gdLst/>
            <a:ahLst/>
            <a:cxnLst/>
            <a:rect l="l" t="t" r="r" b="b"/>
            <a:pathLst>
              <a:path w="18313" h="19923" extrusionOk="0">
                <a:moveTo>
                  <a:pt x="18244" y="0"/>
                </a:moveTo>
                <a:cubicBezTo>
                  <a:pt x="18244" y="0"/>
                  <a:pt x="6512" y="2215"/>
                  <a:pt x="2014" y="7612"/>
                </a:cubicBezTo>
                <a:cubicBezTo>
                  <a:pt x="-2484" y="13005"/>
                  <a:pt x="1955" y="19534"/>
                  <a:pt x="1955" y="19534"/>
                </a:cubicBezTo>
                <a:cubicBezTo>
                  <a:pt x="1955" y="19534"/>
                  <a:pt x="10120" y="21600"/>
                  <a:pt x="14618" y="16208"/>
                </a:cubicBezTo>
                <a:cubicBezTo>
                  <a:pt x="19116" y="10816"/>
                  <a:pt x="18244" y="0"/>
                  <a:pt x="18244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>
            <a:spLocks noGrp="1"/>
          </p:cNvSpPr>
          <p:nvPr>
            <p:ph type="title"/>
          </p:nvPr>
        </p:nvSpPr>
        <p:spPr>
          <a:xfrm>
            <a:off x="2701860" y="360331"/>
            <a:ext cx="3819374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s-MX" sz="4400" b="1" dirty="0">
                <a:solidFill>
                  <a:srgbClr val="002060"/>
                </a:solidFill>
              </a:rPr>
              <a:t>Meta</a:t>
            </a:r>
          </a:p>
        </p:txBody>
      </p:sp>
      <p:sp>
        <p:nvSpPr>
          <p:cNvPr id="176" name="Google Shape;176;p21"/>
          <p:cNvSpPr txBox="1">
            <a:spLocks noGrp="1"/>
          </p:cNvSpPr>
          <p:nvPr>
            <p:ph type="sldNum" idx="12"/>
          </p:nvPr>
        </p:nvSpPr>
        <p:spPr>
          <a:xfrm>
            <a:off x="-106679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</a:t>
            </a:fld>
            <a:endParaRPr/>
          </a:p>
        </p:txBody>
      </p:sp>
      <p:pic>
        <p:nvPicPr>
          <p:cNvPr id="177" name="Google Shape;177;p21"/>
          <p:cNvPicPr preferRelativeResize="0"/>
          <p:nvPr/>
        </p:nvPicPr>
        <p:blipFill rotWithShape="1">
          <a:blip r:embed="rId3">
            <a:alphaModFix/>
          </a:blip>
          <a:srcRect l="4523" t="348" r="44644" b="22264"/>
          <a:stretch/>
        </p:blipFill>
        <p:spPr>
          <a:xfrm rot="136920">
            <a:off x="205716" y="394106"/>
            <a:ext cx="1749477" cy="2663589"/>
          </a:xfrm>
          <a:custGeom>
            <a:avLst/>
            <a:gdLst/>
            <a:ahLst/>
            <a:cxnLst/>
            <a:rect l="l" t="t" r="r" b="b"/>
            <a:pathLst>
              <a:path w="17426" h="21367" extrusionOk="0">
                <a:moveTo>
                  <a:pt x="2010" y="0"/>
                </a:moveTo>
                <a:cubicBezTo>
                  <a:pt x="2010" y="0"/>
                  <a:pt x="-1914" y="9793"/>
                  <a:pt x="1203" y="15697"/>
                </a:cubicBezTo>
                <a:cubicBezTo>
                  <a:pt x="4320" y="21600"/>
                  <a:pt x="13293" y="21366"/>
                  <a:pt x="13293" y="21366"/>
                </a:cubicBezTo>
                <a:cubicBezTo>
                  <a:pt x="13293" y="21366"/>
                  <a:pt x="19686" y="16253"/>
                  <a:pt x="16569" y="10352"/>
                </a:cubicBezTo>
                <a:cubicBezTo>
                  <a:pt x="13452" y="4452"/>
                  <a:pt x="2010" y="0"/>
                  <a:pt x="201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Google Shape;116;p15">
            <a:extLst>
              <a:ext uri="{FF2B5EF4-FFF2-40B4-BE49-F238E27FC236}">
                <a16:creationId xmlns:a16="http://schemas.microsoft.com/office/drawing/2014/main" id="{05710ED6-E21F-48C2-95FC-6F270E6AB8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970820" y="1725900"/>
            <a:ext cx="3733800" cy="2484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600" dirty="0">
                <a:solidFill>
                  <a:srgbClr val="002060"/>
                </a:solidFill>
              </a:rPr>
              <a:t>Proveer a los usuarios información relativa de la   localización, cantidad, y calidad del agua en mi áreas de interés, a la vez que se analiza las condiciones historicas climáticas y de bosques para orientar a la toma de decisiones.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99A3C1F-3502-4F22-8A5D-A282B58E8E0F}"/>
              </a:ext>
            </a:extLst>
          </p:cNvPr>
          <p:cNvSpPr/>
          <p:nvPr/>
        </p:nvSpPr>
        <p:spPr>
          <a:xfrm>
            <a:off x="2285494" y="0"/>
            <a:ext cx="4572506" cy="51434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6" name="Google Shape;116;p15"/>
          <p:cNvSpPr txBox="1">
            <a:spLocks noGrp="1"/>
          </p:cNvSpPr>
          <p:nvPr>
            <p:ph type="body" idx="4294967295"/>
          </p:nvPr>
        </p:nvSpPr>
        <p:spPr>
          <a:xfrm>
            <a:off x="2466056" y="2240757"/>
            <a:ext cx="4209855" cy="14026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400" dirty="0">
                <a:solidFill>
                  <a:srgbClr val="002060"/>
                </a:solidFill>
                <a:latin typeface="Pontano Sans" panose="020B0604020202020204" charset="0"/>
                <a:cs typeface="Arial"/>
              </a:rPr>
              <a:t>Ayudar a usuarios (personas, empresas) a identificar la localización más cercana.</a:t>
            </a:r>
            <a:endParaRPr lang="en-US" sz="1400" dirty="0">
              <a:solidFill>
                <a:srgbClr val="002060"/>
              </a:solidFill>
              <a:latin typeface="Pontano Sans" panose="020B0604020202020204" charset="0"/>
            </a:endParaRPr>
          </a:p>
          <a:p>
            <a:pPr marL="114300" indent="0" fontAlgn="base">
              <a:spcBef>
                <a:spcPts val="0"/>
              </a:spcBef>
              <a:spcAft>
                <a:spcPts val="1200"/>
              </a:spcAft>
              <a:buNone/>
            </a:pPr>
            <a:r>
              <a:rPr lang="es-MX" sz="1400" dirty="0">
                <a:solidFill>
                  <a:srgbClr val="002060"/>
                </a:solidFill>
                <a:latin typeface="Pontano Sans" panose="020B0604020202020204" charset="0"/>
              </a:rPr>
              <a:t>Soportar toma de decisiones de conservación y soluciones basadas en la naturaleza a través de datos históricos y espaciales</a:t>
            </a:r>
          </a:p>
        </p:txBody>
      </p:sp>
      <p:sp>
        <p:nvSpPr>
          <p:cNvPr id="2" name="Google Shape;174;p21">
            <a:extLst>
              <a:ext uri="{FF2B5EF4-FFF2-40B4-BE49-F238E27FC236}">
                <a16:creationId xmlns:a16="http://schemas.microsoft.com/office/drawing/2014/main" id="{E7F89139-5EA5-4BA4-8AC0-7F7FBDACBE4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61985" y="161305"/>
            <a:ext cx="2207196" cy="6905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s-MX" b="1" dirty="0">
                <a:solidFill>
                  <a:srgbClr val="002060"/>
                </a:solidFill>
              </a:rPr>
              <a:t>Propósito</a:t>
            </a:r>
            <a:endParaRPr b="1" dirty="0">
              <a:solidFill>
                <a:srgbClr val="002060"/>
              </a:solidFill>
            </a:endParaRPr>
          </a:p>
        </p:txBody>
      </p:sp>
      <p:sp>
        <p:nvSpPr>
          <p:cNvPr id="118" name="Google Shape;118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3</a:t>
            </a:fld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body" idx="4294967295"/>
          </p:nvPr>
        </p:nvSpPr>
        <p:spPr>
          <a:xfrm>
            <a:off x="2477845" y="956929"/>
            <a:ext cx="4127473" cy="18407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fontAlgn="base">
              <a:spcBef>
                <a:spcPts val="0"/>
              </a:spcBef>
              <a:buClr>
                <a:srgbClr val="9BCF63"/>
              </a:buClr>
              <a:buNone/>
            </a:pPr>
            <a:r>
              <a:rPr lang="es-MX" sz="1400" b="0" i="0" u="none" strike="noStrike" dirty="0">
                <a:solidFill>
                  <a:srgbClr val="002060"/>
                </a:solidFill>
                <a:effectLst/>
              </a:rPr>
              <a:t>Resaltar importancia de </a:t>
            </a:r>
            <a:r>
              <a:rPr lang="es-MX" sz="1400" dirty="0">
                <a:solidFill>
                  <a:srgbClr val="002060"/>
                </a:solidFill>
              </a:rPr>
              <a:t>conservación y restauración de bosques </a:t>
            </a:r>
            <a:r>
              <a:rPr lang="es-MX" sz="1400" b="0" i="0" u="none" strike="noStrike" dirty="0">
                <a:solidFill>
                  <a:srgbClr val="002060"/>
                </a:solidFill>
                <a:effectLst/>
              </a:rPr>
              <a:t>para </a:t>
            </a:r>
            <a:r>
              <a:rPr lang="es-MX" sz="1400" dirty="0">
                <a:solidFill>
                  <a:srgbClr val="002060"/>
                </a:solidFill>
              </a:rPr>
              <a:t>combatir cambio</a:t>
            </a:r>
            <a:r>
              <a:rPr lang="es-MX" sz="1400" b="0" i="0" u="none" strike="noStrike" dirty="0">
                <a:solidFill>
                  <a:srgbClr val="002060"/>
                </a:solidFill>
                <a:effectLst/>
              </a:rPr>
              <a:t> climático, y reducir impactos de lluvias extremas (altas y bajas</a:t>
            </a:r>
            <a:r>
              <a:rPr lang="es-MX" sz="1400" dirty="0">
                <a:solidFill>
                  <a:srgbClr val="002060"/>
                </a:solidFill>
              </a:rPr>
              <a:t>), así proteger la  biodiversidad y sus servicios ecosistémicos</a:t>
            </a:r>
            <a:endParaRPr lang="en-US" sz="1400" dirty="0">
              <a:solidFill>
                <a:srgbClr val="002060"/>
              </a:solidFill>
            </a:endParaRPr>
          </a:p>
        </p:txBody>
      </p:sp>
      <p:sp>
        <p:nvSpPr>
          <p:cNvPr id="8" name="Marcador de texto 23">
            <a:extLst>
              <a:ext uri="{FF2B5EF4-FFF2-40B4-BE49-F238E27FC236}">
                <a16:creationId xmlns:a16="http://schemas.microsoft.com/office/drawing/2014/main" id="{8BBCD4FE-D7AE-4E40-9960-D6B9DAFA1038}"/>
              </a:ext>
            </a:extLst>
          </p:cNvPr>
          <p:cNvSpPr>
            <a:spLocks noGrp="1"/>
          </p:cNvSpPr>
          <p:nvPr/>
        </p:nvSpPr>
        <p:spPr>
          <a:xfrm>
            <a:off x="2491829" y="3707303"/>
            <a:ext cx="3962962" cy="917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809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377" marR="0" lvl="1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566" marR="0" lvl="2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754" marR="0" lvl="3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5943" marR="0" lvl="4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131" marR="0" lvl="5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320" marR="0" lvl="6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509" marR="0" lvl="7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697" marR="0" lvl="8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76199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400" dirty="0">
                <a:solidFill>
                  <a:srgbClr val="002060"/>
                </a:solidFill>
                <a:latin typeface="Pontano Sans" panose="020B0604020202020204" charset="0"/>
              </a:rPr>
              <a:t>Proporcionar información sobre zonas en donde se encuentra agua que podamos utilizar.</a:t>
            </a:r>
            <a:br>
              <a:rPr lang="es-MX" dirty="0">
                <a:solidFill>
                  <a:srgbClr val="002060"/>
                </a:solidFill>
              </a:rPr>
            </a:br>
            <a:endParaRPr lang="es-MX" dirty="0">
              <a:solidFill>
                <a:srgbClr val="002060"/>
              </a:solidFill>
            </a:endParaRPr>
          </a:p>
        </p:txBody>
      </p:sp>
      <p:grpSp>
        <p:nvGrpSpPr>
          <p:cNvPr id="129" name="Google Shape;5002;p83">
            <a:extLst>
              <a:ext uri="{FF2B5EF4-FFF2-40B4-BE49-F238E27FC236}">
                <a16:creationId xmlns:a16="http://schemas.microsoft.com/office/drawing/2014/main" id="{3032BAB5-B1E0-437B-AADC-835629CDD386}"/>
              </a:ext>
            </a:extLst>
          </p:cNvPr>
          <p:cNvGrpSpPr/>
          <p:nvPr/>
        </p:nvGrpSpPr>
        <p:grpSpPr>
          <a:xfrm>
            <a:off x="252681" y="2457866"/>
            <a:ext cx="2132011" cy="2063629"/>
            <a:chOff x="6644304" y="3073628"/>
            <a:chExt cx="576302" cy="511871"/>
          </a:xfrm>
        </p:grpSpPr>
        <p:sp>
          <p:nvSpPr>
            <p:cNvPr id="130" name="Google Shape;5003;p83">
              <a:extLst>
                <a:ext uri="{FF2B5EF4-FFF2-40B4-BE49-F238E27FC236}">
                  <a16:creationId xmlns:a16="http://schemas.microsoft.com/office/drawing/2014/main" id="{51C25DB9-FCD9-463C-BD35-8A52B923A4C3}"/>
                </a:ext>
              </a:extLst>
            </p:cNvPr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" name="Google Shape;5004;p83">
              <a:extLst>
                <a:ext uri="{FF2B5EF4-FFF2-40B4-BE49-F238E27FC236}">
                  <a16:creationId xmlns:a16="http://schemas.microsoft.com/office/drawing/2014/main" id="{8F8A683A-E439-4700-B6A8-5C812B58A38D}"/>
                </a:ext>
              </a:extLst>
            </p:cNvPr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135" name="Google Shape;5005;p83">
                <a:extLst>
                  <a:ext uri="{FF2B5EF4-FFF2-40B4-BE49-F238E27FC236}">
                    <a16:creationId xmlns:a16="http://schemas.microsoft.com/office/drawing/2014/main" id="{B651F0BE-7615-4747-8D4F-9D675930518C}"/>
                  </a:ext>
                </a:extLst>
              </p:cNvPr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5006;p83">
                <a:extLst>
                  <a:ext uri="{FF2B5EF4-FFF2-40B4-BE49-F238E27FC236}">
                    <a16:creationId xmlns:a16="http://schemas.microsoft.com/office/drawing/2014/main" id="{E68E2409-8FEF-43BC-9189-224A013E2598}"/>
                  </a:ext>
                </a:extLst>
              </p:cNvPr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5007;p83">
                <a:extLst>
                  <a:ext uri="{FF2B5EF4-FFF2-40B4-BE49-F238E27FC236}">
                    <a16:creationId xmlns:a16="http://schemas.microsoft.com/office/drawing/2014/main" id="{9E1C6644-7CFA-43E8-BFD8-0CB7B51E9FB5}"/>
                  </a:ext>
                </a:extLst>
              </p:cNvPr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5008;p83">
                <a:extLst>
                  <a:ext uri="{FF2B5EF4-FFF2-40B4-BE49-F238E27FC236}">
                    <a16:creationId xmlns:a16="http://schemas.microsoft.com/office/drawing/2014/main" id="{DC4E9847-1ABF-41E9-BE41-CA4055FF1285}"/>
                  </a:ext>
                </a:extLst>
              </p:cNvPr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5009;p83">
                <a:extLst>
                  <a:ext uri="{FF2B5EF4-FFF2-40B4-BE49-F238E27FC236}">
                    <a16:creationId xmlns:a16="http://schemas.microsoft.com/office/drawing/2014/main" id="{3171973A-C82D-4DD2-B609-1D4971440C63}"/>
                  </a:ext>
                </a:extLst>
              </p:cNvPr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" name="Google Shape;5010;p83">
              <a:extLst>
                <a:ext uri="{FF2B5EF4-FFF2-40B4-BE49-F238E27FC236}">
                  <a16:creationId xmlns:a16="http://schemas.microsoft.com/office/drawing/2014/main" id="{C15BFE9A-2EE8-43FB-B356-9578647725B1}"/>
                </a:ext>
              </a:extLst>
            </p:cNvPr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011;p83">
              <a:extLst>
                <a:ext uri="{FF2B5EF4-FFF2-40B4-BE49-F238E27FC236}">
                  <a16:creationId xmlns:a16="http://schemas.microsoft.com/office/drawing/2014/main" id="{F811B2A7-ABAF-4AC3-BC66-0FCF94B7918A}"/>
                </a:ext>
              </a:extLst>
            </p:cNvPr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012;p83">
              <a:extLst>
                <a:ext uri="{FF2B5EF4-FFF2-40B4-BE49-F238E27FC236}">
                  <a16:creationId xmlns:a16="http://schemas.microsoft.com/office/drawing/2014/main" id="{954BC62D-AB0C-479F-A56C-9380D6ED7B30}"/>
                </a:ext>
              </a:extLst>
            </p:cNvPr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/>
          <p:nvPr/>
        </p:nvSpPr>
        <p:spPr>
          <a:xfrm>
            <a:off x="-628275" y="942586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1D5885">
              <a:alpha val="52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5" name="Google Shape;235;p27"/>
          <p:cNvSpPr txBox="1">
            <a:spLocks noGrp="1"/>
          </p:cNvSpPr>
          <p:nvPr>
            <p:ph type="title" idx="4294967295"/>
          </p:nvPr>
        </p:nvSpPr>
        <p:spPr>
          <a:xfrm>
            <a:off x="-1143000" y="207425"/>
            <a:ext cx="91440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" dirty="0">
                <a:solidFill>
                  <a:srgbClr val="484F56"/>
                </a:solidFill>
              </a:rPr>
              <a:t>¿Dónde se necesita el agua?</a:t>
            </a:r>
            <a:endParaRPr dirty="0">
              <a:solidFill>
                <a:srgbClr val="484F56"/>
              </a:solidFill>
            </a:endParaRPr>
          </a:p>
        </p:txBody>
      </p:sp>
      <p:sp>
        <p:nvSpPr>
          <p:cNvPr id="237" name="Google Shape;237;p27"/>
          <p:cNvSpPr txBox="1">
            <a:spLocks noGrp="1"/>
          </p:cNvSpPr>
          <p:nvPr>
            <p:ph type="sldNum" idx="12"/>
          </p:nvPr>
        </p:nvSpPr>
        <p:spPr>
          <a:xfrm>
            <a:off x="-106679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  <p:sp>
        <p:nvSpPr>
          <p:cNvPr id="238" name="Google Shape;238;p27"/>
          <p:cNvSpPr/>
          <p:nvPr/>
        </p:nvSpPr>
        <p:spPr>
          <a:xfrm rot="8100000">
            <a:off x="8402" y="2098157"/>
            <a:ext cx="164191" cy="164191"/>
          </a:xfrm>
          <a:prstGeom prst="teardrop">
            <a:avLst>
              <a:gd name="adj" fmla="val 100000"/>
            </a:avLst>
          </a:prstGeom>
          <a:solidFill>
            <a:srgbClr val="B8F56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9" name="Google Shape;239;p27"/>
          <p:cNvSpPr/>
          <p:nvPr/>
        </p:nvSpPr>
        <p:spPr>
          <a:xfrm rot="8100000">
            <a:off x="1673602" y="3729732"/>
            <a:ext cx="164191" cy="164191"/>
          </a:xfrm>
          <a:prstGeom prst="teardrop">
            <a:avLst>
              <a:gd name="adj" fmla="val 100000"/>
            </a:avLst>
          </a:prstGeom>
          <a:solidFill>
            <a:srgbClr val="B8F56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0" name="Google Shape;240;p27"/>
          <p:cNvSpPr/>
          <p:nvPr/>
        </p:nvSpPr>
        <p:spPr>
          <a:xfrm rot="8100000">
            <a:off x="2744876" y="1865957"/>
            <a:ext cx="164191" cy="164191"/>
          </a:xfrm>
          <a:prstGeom prst="teardrop">
            <a:avLst>
              <a:gd name="adj" fmla="val 100000"/>
            </a:avLst>
          </a:prstGeom>
          <a:solidFill>
            <a:srgbClr val="B8F56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1" name="Google Shape;241;p27"/>
          <p:cNvSpPr/>
          <p:nvPr/>
        </p:nvSpPr>
        <p:spPr>
          <a:xfrm rot="8100000">
            <a:off x="3479976" y="4023306"/>
            <a:ext cx="164191" cy="164191"/>
          </a:xfrm>
          <a:prstGeom prst="teardrop">
            <a:avLst>
              <a:gd name="adj" fmla="val 100000"/>
            </a:avLst>
          </a:prstGeom>
          <a:solidFill>
            <a:srgbClr val="B8F56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2" name="Google Shape;242;p27"/>
          <p:cNvSpPr/>
          <p:nvPr/>
        </p:nvSpPr>
        <p:spPr>
          <a:xfrm rot="8100000">
            <a:off x="5638227" y="2393981"/>
            <a:ext cx="164191" cy="164191"/>
          </a:xfrm>
          <a:prstGeom prst="teardrop">
            <a:avLst>
              <a:gd name="adj" fmla="val 100000"/>
            </a:avLst>
          </a:prstGeom>
          <a:solidFill>
            <a:srgbClr val="B8F56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3" name="Google Shape;243;p27"/>
          <p:cNvSpPr/>
          <p:nvPr/>
        </p:nvSpPr>
        <p:spPr>
          <a:xfrm rot="8100000">
            <a:off x="6238876" y="4081606"/>
            <a:ext cx="164191" cy="164191"/>
          </a:xfrm>
          <a:prstGeom prst="teardrop">
            <a:avLst>
              <a:gd name="adj" fmla="val 100000"/>
            </a:avLst>
          </a:prstGeom>
          <a:solidFill>
            <a:srgbClr val="B8F567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B148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ctrTitle" idx="4294967295"/>
          </p:nvPr>
        </p:nvSpPr>
        <p:spPr>
          <a:xfrm>
            <a:off x="2609965" y="3065178"/>
            <a:ext cx="4020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b="1" dirty="0">
                <a:solidFill>
                  <a:srgbClr val="002060"/>
                </a:solidFill>
              </a:rPr>
              <a:t>Soluciones basadas en naturaleza</a:t>
            </a:r>
            <a:endParaRPr sz="7200" b="1" dirty="0">
              <a:solidFill>
                <a:srgbClr val="002060"/>
              </a:solidFill>
            </a:endParaRPr>
          </a:p>
        </p:txBody>
      </p:sp>
      <p:sp>
        <p:nvSpPr>
          <p:cNvPr id="158" name="Google Shape;158;p20"/>
          <p:cNvSpPr txBox="1">
            <a:spLocks noGrp="1"/>
          </p:cNvSpPr>
          <p:nvPr>
            <p:ph type="sldNum" idx="12"/>
          </p:nvPr>
        </p:nvSpPr>
        <p:spPr>
          <a:xfrm>
            <a:off x="-106679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grpSp>
        <p:nvGrpSpPr>
          <p:cNvPr id="159" name="Google Shape;159;p20"/>
          <p:cNvGrpSpPr/>
          <p:nvPr/>
        </p:nvGrpSpPr>
        <p:grpSpPr>
          <a:xfrm>
            <a:off x="-679504" y="418196"/>
            <a:ext cx="1417581" cy="1380759"/>
            <a:chOff x="5926225" y="921350"/>
            <a:chExt cx="517800" cy="504350"/>
          </a:xfrm>
        </p:grpSpPr>
        <p:sp>
          <p:nvSpPr>
            <p:cNvPr id="160" name="Google Shape;160;p20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1" name="Google Shape;161;p20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62" name="Google Shape;162;p20"/>
          <p:cNvSpPr/>
          <p:nvPr/>
        </p:nvSpPr>
        <p:spPr>
          <a:xfrm>
            <a:off x="884271" y="916449"/>
            <a:ext cx="1417580" cy="80076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63" name="Google Shape;163;p20"/>
          <p:cNvGrpSpPr/>
          <p:nvPr/>
        </p:nvGrpSpPr>
        <p:grpSpPr>
          <a:xfrm>
            <a:off x="606026" y="3207549"/>
            <a:ext cx="1128571" cy="1471015"/>
            <a:chOff x="2624850" y="4296000"/>
            <a:chExt cx="380400" cy="495825"/>
          </a:xfrm>
        </p:grpSpPr>
        <p:sp>
          <p:nvSpPr>
            <p:cNvPr id="164" name="Google Shape;164;p20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B8F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B8F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6" name="Google Shape;166;p20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B8F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67" name="Google Shape;167;p20"/>
          <p:cNvSpPr/>
          <p:nvPr/>
        </p:nvSpPr>
        <p:spPr>
          <a:xfrm>
            <a:off x="-23249" y="2269156"/>
            <a:ext cx="1775404" cy="98132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8" name="Google Shape;168;p20"/>
          <p:cNvSpPr/>
          <p:nvPr/>
        </p:nvSpPr>
        <p:spPr>
          <a:xfrm>
            <a:off x="2261618" y="595001"/>
            <a:ext cx="696695" cy="393592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9665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7BCAC9B-B198-4504-875E-3357309B628A}"/>
              </a:ext>
            </a:extLst>
          </p:cNvPr>
          <p:cNvSpPr/>
          <p:nvPr/>
        </p:nvSpPr>
        <p:spPr>
          <a:xfrm>
            <a:off x="0" y="0"/>
            <a:ext cx="6858000" cy="51434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9546F3B-B416-418E-B844-75F05A3F0C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MX" smtClean="0"/>
              <a:pPr/>
              <a:t>6</a:t>
            </a:fld>
            <a:endParaRPr lang="es-MX"/>
          </a:p>
        </p:txBody>
      </p:sp>
      <p:sp>
        <p:nvSpPr>
          <p:cNvPr id="10" name="Google Shape;174;p21">
            <a:extLst>
              <a:ext uri="{FF2B5EF4-FFF2-40B4-BE49-F238E27FC236}">
                <a16:creationId xmlns:a16="http://schemas.microsoft.com/office/drawing/2014/main" id="{81CE40F9-051E-4C16-A7D5-A7B42804AA61}"/>
              </a:ext>
            </a:extLst>
          </p:cNvPr>
          <p:cNvSpPr txBox="1">
            <a:spLocks/>
          </p:cNvSpPr>
          <p:nvPr/>
        </p:nvSpPr>
        <p:spPr>
          <a:xfrm>
            <a:off x="557250" y="847105"/>
            <a:ext cx="5862600" cy="795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r>
              <a:rPr lang="en" sz="3600" b="1" dirty="0">
                <a:solidFill>
                  <a:srgbClr val="002060"/>
                </a:solidFill>
              </a:rPr>
              <a:t>Soluciones basadas en naturaleza</a:t>
            </a:r>
            <a:endParaRPr lang="es-MX" b="1" dirty="0">
              <a:solidFill>
                <a:srgbClr val="002060"/>
              </a:solidFill>
            </a:endParaRPr>
          </a:p>
        </p:txBody>
      </p:sp>
      <p:sp>
        <p:nvSpPr>
          <p:cNvPr id="11" name="Google Shape;115;p15">
            <a:extLst>
              <a:ext uri="{FF2B5EF4-FFF2-40B4-BE49-F238E27FC236}">
                <a16:creationId xmlns:a16="http://schemas.microsoft.com/office/drawing/2014/main" id="{EFD87A35-9C20-4F98-A3AF-0060123E229A}"/>
              </a:ext>
            </a:extLst>
          </p:cNvPr>
          <p:cNvSpPr txBox="1">
            <a:spLocks/>
          </p:cNvSpPr>
          <p:nvPr/>
        </p:nvSpPr>
        <p:spPr>
          <a:xfrm>
            <a:off x="85800" y="2359726"/>
            <a:ext cx="3386100" cy="1840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Conservar los bosques permite: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Regular caudales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Mejorar calidad del agua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Evitar fenómenos extremos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Reduce temperatura en algunos ríos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Proveer agua en épocas secas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Reducir fuerza de eventos torrenciales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endParaRPr lang="es-MX" sz="1400" dirty="0">
              <a:solidFill>
                <a:srgbClr val="002060"/>
              </a:solidFill>
            </a:endParaRPr>
          </a:p>
        </p:txBody>
      </p:sp>
      <p:sp>
        <p:nvSpPr>
          <p:cNvPr id="12" name="Google Shape;115;p15">
            <a:extLst>
              <a:ext uri="{FF2B5EF4-FFF2-40B4-BE49-F238E27FC236}">
                <a16:creationId xmlns:a16="http://schemas.microsoft.com/office/drawing/2014/main" id="{A67592CE-318D-4239-B2BA-C4D291F53A04}"/>
              </a:ext>
            </a:extLst>
          </p:cNvPr>
          <p:cNvSpPr txBox="1">
            <a:spLocks/>
          </p:cNvSpPr>
          <p:nvPr/>
        </p:nvSpPr>
        <p:spPr>
          <a:xfrm>
            <a:off x="3557857" y="1985242"/>
            <a:ext cx="2985818" cy="218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Captura carbono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Reduce emisiones de gases efecto invernadero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Mantiene servicios ecosistémicos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Provee hábitat a especies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400" dirty="0">
                <a:solidFill>
                  <a:srgbClr val="002060"/>
                </a:solidFill>
              </a:rPr>
              <a:t>Costo mínimo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CO" sz="1400" dirty="0">
                <a:solidFill>
                  <a:srgbClr val="002060"/>
                </a:solidFill>
              </a:rPr>
              <a:t>Prioridad, eficiente, escalable Creatividad e innovación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CO" sz="1400" dirty="0">
                <a:solidFill>
                  <a:srgbClr val="002060"/>
                </a:solidFill>
              </a:rPr>
              <a:t>Problema histórico</a:t>
            </a:r>
          </a:p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endParaRPr lang="es-MX" sz="1400" dirty="0">
              <a:solidFill>
                <a:srgbClr val="002060"/>
              </a:solidFill>
            </a:endParaRPr>
          </a:p>
        </p:txBody>
      </p:sp>
      <p:sp>
        <p:nvSpPr>
          <p:cNvPr id="13" name="Google Shape;115;p15">
            <a:extLst>
              <a:ext uri="{FF2B5EF4-FFF2-40B4-BE49-F238E27FC236}">
                <a16:creationId xmlns:a16="http://schemas.microsoft.com/office/drawing/2014/main" id="{6842EE47-ADA3-4B69-8ECA-F7610835328F}"/>
              </a:ext>
            </a:extLst>
          </p:cNvPr>
          <p:cNvSpPr txBox="1">
            <a:spLocks/>
          </p:cNvSpPr>
          <p:nvPr/>
        </p:nvSpPr>
        <p:spPr>
          <a:xfrm>
            <a:off x="697841" y="1747509"/>
            <a:ext cx="3386100" cy="1840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800" b="1" dirty="0">
                <a:solidFill>
                  <a:srgbClr val="002060"/>
                </a:solidFill>
              </a:rPr>
              <a:t>Pros</a:t>
            </a:r>
          </a:p>
        </p:txBody>
      </p:sp>
      <p:sp>
        <p:nvSpPr>
          <p:cNvPr id="14" name="Google Shape;115;p15">
            <a:extLst>
              <a:ext uri="{FF2B5EF4-FFF2-40B4-BE49-F238E27FC236}">
                <a16:creationId xmlns:a16="http://schemas.microsoft.com/office/drawing/2014/main" id="{862ECDC3-1B72-4FFA-B2F1-E90E6A1D34B6}"/>
              </a:ext>
            </a:extLst>
          </p:cNvPr>
          <p:cNvSpPr txBox="1">
            <a:spLocks/>
          </p:cNvSpPr>
          <p:nvPr/>
        </p:nvSpPr>
        <p:spPr>
          <a:xfrm>
            <a:off x="3865177" y="1508767"/>
            <a:ext cx="3386100" cy="1840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400050" indent="-285750" fontAlgn="base">
              <a:spcBef>
                <a:spcPts val="0"/>
              </a:spcBef>
              <a:buClr>
                <a:srgbClr val="9BCF63"/>
              </a:buClr>
            </a:pPr>
            <a:r>
              <a:rPr lang="es-MX" sz="1800" b="1" dirty="0">
                <a:solidFill>
                  <a:srgbClr val="002060"/>
                </a:solidFill>
              </a:rPr>
              <a:t>Más Pros</a:t>
            </a:r>
          </a:p>
        </p:txBody>
      </p:sp>
    </p:spTree>
    <p:extLst>
      <p:ext uri="{BB962C8B-B14F-4D97-AF65-F5344CB8AC3E}">
        <p14:creationId xmlns:p14="http://schemas.microsoft.com/office/powerpoint/2010/main" val="2033343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imeline&#10;&#10;Description automatically generated">
            <a:extLst>
              <a:ext uri="{FF2B5EF4-FFF2-40B4-BE49-F238E27FC236}">
                <a16:creationId xmlns:a16="http://schemas.microsoft.com/office/drawing/2014/main" id="{85B84853-20B3-4404-98BE-1C3FB5DEE5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0" r="9556" b="1697"/>
          <a:stretch/>
        </p:blipFill>
        <p:spPr bwMode="auto">
          <a:xfrm>
            <a:off x="-53279" y="737114"/>
            <a:ext cx="6174864" cy="4209415"/>
          </a:xfrm>
          <a:prstGeom prst="rect">
            <a:avLst/>
          </a:prstGeom>
          <a:noFill/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C27BBD65-7FF7-475B-961F-01BD00DD3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722" y="74900"/>
            <a:ext cx="2533597" cy="549940"/>
          </a:xfrm>
        </p:spPr>
        <p:txBody>
          <a:bodyPr anchor="ctr"/>
          <a:lstStyle/>
          <a:p>
            <a:r>
              <a:rPr lang="es-MX" b="1" dirty="0">
                <a:solidFill>
                  <a:srgbClr val="002060"/>
                </a:solidFill>
              </a:rPr>
              <a:t>Arquitectura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C60FCC0-DCBD-453D-9CD8-E355D4F0C1F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-3802" y="4749851"/>
            <a:ext cx="411525" cy="393600"/>
          </a:xfrm>
        </p:spPr>
        <p:txBody>
          <a:bodyPr/>
          <a:lstStyle/>
          <a:p>
            <a:fld id="{00000000-1234-1234-1234-123412341234}" type="slidenum">
              <a:rPr lang="es-MX" smtClean="0"/>
              <a:pPr/>
              <a:t>7</a:t>
            </a:fld>
            <a:endParaRPr lang="es-MX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BD494E-EF1D-467F-AF65-A27A243EE45D}"/>
              </a:ext>
            </a:extLst>
          </p:cNvPr>
          <p:cNvSpPr txBox="1"/>
          <p:nvPr/>
        </p:nvSpPr>
        <p:spPr>
          <a:xfrm>
            <a:off x="3108960" y="1508761"/>
            <a:ext cx="100584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CO" dirty="0">
                <a:solidFill>
                  <a:srgbClr val="002060"/>
                </a:solidFill>
                <a:latin typeface="Abadi" panose="020B0604020202020204" pitchFamily="34" charset="0"/>
              </a:rPr>
              <a:t>Uso de la página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F27798-7558-4F97-B04C-7E840E14284D}"/>
              </a:ext>
            </a:extLst>
          </p:cNvPr>
          <p:cNvSpPr txBox="1"/>
          <p:nvPr/>
        </p:nvSpPr>
        <p:spPr>
          <a:xfrm>
            <a:off x="3230880" y="4515642"/>
            <a:ext cx="100584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CO" dirty="0">
                <a:solidFill>
                  <a:srgbClr val="002060"/>
                </a:solidFill>
                <a:latin typeface="Abadi" panose="020B0604020202020204" pitchFamily="34" charset="0"/>
              </a:rPr>
              <a:t>Sistema de umbrales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A1DE27-6756-4B6A-9952-1AB2A23662BC}"/>
              </a:ext>
            </a:extLst>
          </p:cNvPr>
          <p:cNvSpPr txBox="1"/>
          <p:nvPr/>
        </p:nvSpPr>
        <p:spPr>
          <a:xfrm>
            <a:off x="3733800" y="2356306"/>
            <a:ext cx="100584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CO" dirty="0">
                <a:solidFill>
                  <a:srgbClr val="002060"/>
                </a:solidFill>
                <a:latin typeface="Abadi" panose="020B0604020202020204" pitchFamily="34" charset="0"/>
              </a:rPr>
              <a:t>Acceso a datos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76C8B1-7852-4C84-BC16-607D17364507}"/>
              </a:ext>
            </a:extLst>
          </p:cNvPr>
          <p:cNvSpPr txBox="1"/>
          <p:nvPr/>
        </p:nvSpPr>
        <p:spPr>
          <a:xfrm>
            <a:off x="5829239" y="1125656"/>
            <a:ext cx="100584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CO" sz="1200" dirty="0">
                <a:solidFill>
                  <a:srgbClr val="002060"/>
                </a:solidFill>
                <a:latin typeface="Abadi" panose="020B0604020202020204" pitchFamily="34" charset="0"/>
              </a:rPr>
              <a:t>Extracción de cuencas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CF8C7E8-8CBF-46D1-A5D9-C334C76C2796}"/>
              </a:ext>
            </a:extLst>
          </p:cNvPr>
          <p:cNvSpPr txBox="1"/>
          <p:nvPr/>
        </p:nvSpPr>
        <p:spPr>
          <a:xfrm>
            <a:off x="5829239" y="1939648"/>
            <a:ext cx="100584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CO" sz="1200" dirty="0">
                <a:solidFill>
                  <a:srgbClr val="002060"/>
                </a:solidFill>
                <a:latin typeface="Abadi" panose="020B0604020202020204" pitchFamily="34" charset="0"/>
              </a:rPr>
              <a:t>Extracción de ríos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A70DBD-A337-4843-874D-0F1E6B615447}"/>
              </a:ext>
            </a:extLst>
          </p:cNvPr>
          <p:cNvSpPr txBox="1"/>
          <p:nvPr/>
        </p:nvSpPr>
        <p:spPr>
          <a:xfrm>
            <a:off x="5957808" y="2999880"/>
            <a:ext cx="90019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CO" sz="1200" dirty="0">
                <a:solidFill>
                  <a:srgbClr val="002060"/>
                </a:solidFill>
                <a:latin typeface="Abadi" panose="020B0604020202020204" pitchFamily="34" charset="0"/>
              </a:rPr>
              <a:t>Consulta de deforestación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4EFFA2-81E6-4865-93C8-3AB4961E6C81}"/>
              </a:ext>
            </a:extLst>
          </p:cNvPr>
          <p:cNvSpPr txBox="1"/>
          <p:nvPr/>
        </p:nvSpPr>
        <p:spPr>
          <a:xfrm>
            <a:off x="5988287" y="3889200"/>
            <a:ext cx="82444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CO" sz="1200" dirty="0">
                <a:solidFill>
                  <a:srgbClr val="002060"/>
                </a:solidFill>
                <a:latin typeface="Abadi" panose="020B0604020202020204" pitchFamily="34" charset="0"/>
              </a:rPr>
              <a:t>Consulta lluvia y  temperatura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566FFE-F03F-470C-887B-2046A4F01827}"/>
              </a:ext>
            </a:extLst>
          </p:cNvPr>
          <p:cNvSpPr txBox="1"/>
          <p:nvPr/>
        </p:nvSpPr>
        <p:spPr>
          <a:xfrm>
            <a:off x="2491740" y="799771"/>
            <a:ext cx="212598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CO" dirty="0">
                <a:solidFill>
                  <a:srgbClr val="002060"/>
                </a:solidFill>
                <a:latin typeface="Abadi" panose="020B0604020202020204" pitchFamily="34" charset="0"/>
              </a:rPr>
              <a:t>IBM - </a:t>
            </a:r>
            <a:r>
              <a:rPr lang="es-CO" dirty="0" err="1">
                <a:solidFill>
                  <a:srgbClr val="002060"/>
                </a:solidFill>
                <a:latin typeface="Abadi" panose="020B0604020202020204" pitchFamily="34" charset="0"/>
              </a:rPr>
              <a:t>Classic</a:t>
            </a:r>
            <a:r>
              <a:rPr lang="es-CO" dirty="0">
                <a:solidFill>
                  <a:srgbClr val="002060"/>
                </a:solidFill>
                <a:latin typeface="Abadi" panose="020B0604020202020204" pitchFamily="34" charset="0"/>
              </a:rPr>
              <a:t> </a:t>
            </a:r>
            <a:r>
              <a:rPr lang="es-CO" dirty="0" err="1">
                <a:solidFill>
                  <a:srgbClr val="002060"/>
                </a:solidFill>
                <a:latin typeface="Abadi" panose="020B0604020202020204" pitchFamily="34" charset="0"/>
              </a:rPr>
              <a:t>Vitual</a:t>
            </a:r>
            <a:r>
              <a:rPr lang="es-CO" dirty="0">
                <a:solidFill>
                  <a:srgbClr val="002060"/>
                </a:solidFill>
                <a:latin typeface="Abadi" panose="020B0604020202020204" pitchFamily="34" charset="0"/>
              </a:rPr>
              <a:t> server</a:t>
            </a:r>
          </a:p>
        </p:txBody>
      </p:sp>
    </p:spTree>
    <p:extLst>
      <p:ext uri="{BB962C8B-B14F-4D97-AF65-F5344CB8AC3E}">
        <p14:creationId xmlns:p14="http://schemas.microsoft.com/office/powerpoint/2010/main" val="2001001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con&#10;&#10;Description automatically generated">
            <a:extLst>
              <a:ext uri="{FF2B5EF4-FFF2-40B4-BE49-F238E27FC236}">
                <a16:creationId xmlns:a16="http://schemas.microsoft.com/office/drawing/2014/main" id="{B9F8AF67-7556-4AF1-A730-328EBAC71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421" y="3994200"/>
            <a:ext cx="1003601" cy="952451"/>
          </a:xfrm>
          <a:prstGeom prst="rect">
            <a:avLst/>
          </a:prstGeom>
          <a:noFill/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628103-4156-4C28-AA50-9C5481EB7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0" y="1694051"/>
            <a:ext cx="3360520" cy="3055800"/>
          </a:xfrm>
        </p:spPr>
        <p:txBody>
          <a:bodyPr/>
          <a:lstStyle/>
          <a:p>
            <a:r>
              <a:rPr lang="es-MX" sz="1800"/>
              <a:t>Basemap</a:t>
            </a:r>
            <a:r>
              <a:rPr lang="es-MX" sz="1800" dirty="0"/>
              <a:t> ESRI, </a:t>
            </a:r>
            <a:r>
              <a:rPr lang="es-MX" sz="1800" dirty="0" err="1"/>
              <a:t>cartoDB</a:t>
            </a:r>
            <a:r>
              <a:rPr lang="es-MX" sz="1800" dirty="0"/>
              <a:t> y </a:t>
            </a:r>
            <a:r>
              <a:rPr lang="es-MX" sz="1800" dirty="0" err="1"/>
              <a:t>OpenTopoMap</a:t>
            </a:r>
            <a:endParaRPr lang="es-MX" sz="1800" dirty="0"/>
          </a:p>
          <a:p>
            <a:r>
              <a:rPr lang="es-MX" sz="1800" dirty="0"/>
              <a:t>Series de tiempo de deforestación global (2000-2020)</a:t>
            </a:r>
          </a:p>
          <a:p>
            <a:r>
              <a:rPr lang="es-MX" sz="1800" dirty="0"/>
              <a:t>Temperatura diaria (1km)</a:t>
            </a:r>
          </a:p>
          <a:p>
            <a:r>
              <a:rPr lang="es-MX" sz="1800" dirty="0"/>
              <a:t>Lluvia diaria (5.5km)</a:t>
            </a:r>
          </a:p>
          <a:p>
            <a:endParaRPr lang="es-MX" sz="18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9546F3B-B416-418E-B844-75F05A3F0C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MX" smtClean="0"/>
              <a:pPr/>
              <a:t>8</a:t>
            </a:fld>
            <a:endParaRPr lang="es-MX"/>
          </a:p>
        </p:txBody>
      </p:sp>
      <p:sp>
        <p:nvSpPr>
          <p:cNvPr id="5" name="Título 3">
            <a:extLst>
              <a:ext uri="{FF2B5EF4-FFF2-40B4-BE49-F238E27FC236}">
                <a16:creationId xmlns:a16="http://schemas.microsoft.com/office/drawing/2014/main" id="{A71BA62F-5F3A-4B9E-8CCB-20B62862A2BA}"/>
              </a:ext>
            </a:extLst>
          </p:cNvPr>
          <p:cNvSpPr txBox="1">
            <a:spLocks/>
          </p:cNvSpPr>
          <p:nvPr/>
        </p:nvSpPr>
        <p:spPr>
          <a:xfrm>
            <a:off x="3227122" y="811039"/>
            <a:ext cx="3432758" cy="549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r>
              <a:rPr lang="es-MX" b="1" dirty="0">
                <a:solidFill>
                  <a:srgbClr val="002060"/>
                </a:solidFill>
              </a:rPr>
              <a:t>Fuentes de datos</a:t>
            </a:r>
          </a:p>
        </p:txBody>
      </p:sp>
      <p:pic>
        <p:nvPicPr>
          <p:cNvPr id="6" name="Picture 5" descr="Logo, icon&#10;&#10;Description automatically generated">
            <a:extLst>
              <a:ext uri="{FF2B5EF4-FFF2-40B4-BE49-F238E27FC236}">
                <a16:creationId xmlns:a16="http://schemas.microsoft.com/office/drawing/2014/main" id="{A94A6733-D4F9-4C75-B6C8-C05A598E6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593" y="3536330"/>
            <a:ext cx="1799687" cy="1394509"/>
          </a:xfrm>
          <a:prstGeom prst="rect">
            <a:avLst/>
          </a:prstGeom>
        </p:spPr>
      </p:pic>
      <p:sp>
        <p:nvSpPr>
          <p:cNvPr id="10" name="Título 3">
            <a:extLst>
              <a:ext uri="{FF2B5EF4-FFF2-40B4-BE49-F238E27FC236}">
                <a16:creationId xmlns:a16="http://schemas.microsoft.com/office/drawing/2014/main" id="{30C969B0-F221-49CF-B4CA-EA273618887E}"/>
              </a:ext>
            </a:extLst>
          </p:cNvPr>
          <p:cNvSpPr txBox="1">
            <a:spLocks/>
          </p:cNvSpPr>
          <p:nvPr/>
        </p:nvSpPr>
        <p:spPr>
          <a:xfrm>
            <a:off x="820057" y="807388"/>
            <a:ext cx="3432758" cy="549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r>
              <a:rPr lang="es-MX" b="1" dirty="0">
                <a:solidFill>
                  <a:srgbClr val="002060"/>
                </a:solidFill>
              </a:rPr>
              <a:t>Software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7498C407-1E28-41E3-9595-04458414792B}"/>
              </a:ext>
            </a:extLst>
          </p:cNvPr>
          <p:cNvSpPr txBox="1">
            <a:spLocks/>
          </p:cNvSpPr>
          <p:nvPr/>
        </p:nvSpPr>
        <p:spPr>
          <a:xfrm>
            <a:off x="262920" y="1969021"/>
            <a:ext cx="3360520" cy="1625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809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377" marR="0" lvl="1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566" marR="0" lvl="2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754" marR="0" lvl="3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5943" marR="0" lvl="4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131" marR="0" lvl="5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320" marR="0" lvl="6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509" marR="0" lvl="7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697" marR="0" lvl="8" indent="-3809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r>
              <a:rPr lang="es-MX" sz="1800" dirty="0"/>
              <a:t>Server: IBM</a:t>
            </a:r>
          </a:p>
          <a:p>
            <a:r>
              <a:rPr lang="es-MX" sz="1800" dirty="0" err="1"/>
              <a:t>Chatbot</a:t>
            </a:r>
            <a:r>
              <a:rPr lang="es-MX" sz="1800" dirty="0"/>
              <a:t>: IBM</a:t>
            </a:r>
          </a:p>
          <a:p>
            <a:r>
              <a:rPr lang="es-MX" sz="1800" dirty="0"/>
              <a:t>Front </a:t>
            </a:r>
            <a:r>
              <a:rPr lang="es-MX" sz="1800" dirty="0" err="1"/>
              <a:t>end</a:t>
            </a:r>
            <a:r>
              <a:rPr lang="es-MX" sz="1800" dirty="0"/>
              <a:t>: R + HTML</a:t>
            </a:r>
          </a:p>
          <a:p>
            <a:r>
              <a:rPr lang="es-MX" sz="1800" dirty="0"/>
              <a:t>Back </a:t>
            </a:r>
            <a:r>
              <a:rPr lang="es-MX" sz="1800" dirty="0" err="1"/>
              <a:t>end</a:t>
            </a:r>
            <a:r>
              <a:rPr lang="es-MX" sz="1800" dirty="0"/>
              <a:t>: R</a:t>
            </a:r>
          </a:p>
          <a:p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4054961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>
            <a:spLocks noGrp="1"/>
          </p:cNvSpPr>
          <p:nvPr>
            <p:ph type="title"/>
          </p:nvPr>
        </p:nvSpPr>
        <p:spPr>
          <a:xfrm>
            <a:off x="1837504" y="350497"/>
            <a:ext cx="4366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s-MX" b="1" dirty="0">
                <a:solidFill>
                  <a:srgbClr val="002060"/>
                </a:solidFill>
              </a:rPr>
              <a:t>Cómo funciona?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207" name="Google Shape;207;p25"/>
          <p:cNvSpPr txBox="1">
            <a:spLocks noGrp="1"/>
          </p:cNvSpPr>
          <p:nvPr>
            <p:ph type="sldNum" idx="12"/>
          </p:nvPr>
        </p:nvSpPr>
        <p:spPr>
          <a:xfrm>
            <a:off x="-1066790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sp>
        <p:nvSpPr>
          <p:cNvPr id="208" name="Google Shape;208;p25"/>
          <p:cNvSpPr/>
          <p:nvPr/>
        </p:nvSpPr>
        <p:spPr>
          <a:xfrm rot="-3280321">
            <a:off x="4312459" y="2692162"/>
            <a:ext cx="1114904" cy="1112741"/>
          </a:xfrm>
          <a:prstGeom prst="ellipse">
            <a:avLst/>
          </a:pr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>
              <a:latin typeface="Pontano Sans"/>
              <a:ea typeface="Pontano Sans"/>
              <a:cs typeface="Pontano Sans"/>
              <a:sym typeface="Pontano Sans"/>
            </a:endParaRPr>
          </a:p>
        </p:txBody>
      </p:sp>
      <p:grpSp>
        <p:nvGrpSpPr>
          <p:cNvPr id="209" name="Google Shape;209;p25"/>
          <p:cNvGrpSpPr/>
          <p:nvPr/>
        </p:nvGrpSpPr>
        <p:grpSpPr>
          <a:xfrm>
            <a:off x="4547570" y="2366540"/>
            <a:ext cx="2492499" cy="2778857"/>
            <a:chOff x="4184863" y="1520198"/>
            <a:chExt cx="2958454" cy="3298347"/>
          </a:xfrm>
        </p:grpSpPr>
        <p:sp>
          <p:nvSpPr>
            <p:cNvPr id="210" name="Google Shape;210;p25"/>
            <p:cNvSpPr/>
            <p:nvPr/>
          </p:nvSpPr>
          <p:spPr>
            <a:xfrm rot="-3280088">
              <a:off x="4136321" y="2563569"/>
              <a:ext cx="3184127" cy="1211606"/>
            </a:xfrm>
            <a:custGeom>
              <a:avLst/>
              <a:gdLst/>
              <a:ahLst/>
              <a:cxnLst/>
              <a:rect l="l" t="t" r="r" b="b"/>
              <a:pathLst>
                <a:path w="492" h="187" extrusionOk="0">
                  <a:moveTo>
                    <a:pt x="457" y="0"/>
                  </a:moveTo>
                  <a:cubicBezTo>
                    <a:pt x="416" y="91"/>
                    <a:pt x="325" y="155"/>
                    <a:pt x="218" y="155"/>
                  </a:cubicBezTo>
                  <a:cubicBezTo>
                    <a:pt x="137" y="155"/>
                    <a:pt x="64" y="118"/>
                    <a:pt x="17" y="60"/>
                  </a:cubicBezTo>
                  <a:cubicBezTo>
                    <a:pt x="11" y="70"/>
                    <a:pt x="5" y="80"/>
                    <a:pt x="0" y="90"/>
                  </a:cubicBezTo>
                  <a:cubicBezTo>
                    <a:pt x="54" y="150"/>
                    <a:pt x="132" y="187"/>
                    <a:pt x="218" y="187"/>
                  </a:cubicBezTo>
                  <a:cubicBezTo>
                    <a:pt x="343" y="187"/>
                    <a:pt x="449" y="109"/>
                    <a:pt x="492" y="0"/>
                  </a:cubicBezTo>
                  <a:cubicBezTo>
                    <a:pt x="480" y="0"/>
                    <a:pt x="468" y="1"/>
                    <a:pt x="457" y="0"/>
                  </a:cubicBezTo>
                  <a:close/>
                </a:path>
              </a:pathLst>
            </a:custGeom>
            <a:solidFill>
              <a:srgbClr val="1D5885">
                <a:alpha val="13850"/>
              </a:srgbClr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3200"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1" name="Google Shape;211;p25"/>
            <p:cNvSpPr/>
            <p:nvPr/>
          </p:nvSpPr>
          <p:spPr>
            <a:xfrm rot="-3280088">
              <a:off x="4100923" y="2460157"/>
              <a:ext cx="2729637" cy="1205146"/>
            </a:xfrm>
            <a:custGeom>
              <a:avLst/>
              <a:gdLst/>
              <a:ahLst/>
              <a:cxnLst/>
              <a:rect l="l" t="t" r="r" b="b"/>
              <a:pathLst>
                <a:path w="440" h="194" extrusionOk="0">
                  <a:moveTo>
                    <a:pt x="262" y="39"/>
                  </a:moveTo>
                  <a:cubicBezTo>
                    <a:pt x="206" y="71"/>
                    <a:pt x="134" y="53"/>
                    <a:pt x="100" y="0"/>
                  </a:cubicBezTo>
                  <a:cubicBezTo>
                    <a:pt x="57" y="25"/>
                    <a:pt x="24" y="60"/>
                    <a:pt x="0" y="99"/>
                  </a:cubicBezTo>
                  <a:cubicBezTo>
                    <a:pt x="47" y="157"/>
                    <a:pt x="120" y="194"/>
                    <a:pt x="201" y="194"/>
                  </a:cubicBezTo>
                  <a:cubicBezTo>
                    <a:pt x="308" y="194"/>
                    <a:pt x="399" y="130"/>
                    <a:pt x="440" y="39"/>
                  </a:cubicBezTo>
                  <a:cubicBezTo>
                    <a:pt x="393" y="37"/>
                    <a:pt x="346" y="24"/>
                    <a:pt x="303" y="0"/>
                  </a:cubicBezTo>
                  <a:cubicBezTo>
                    <a:pt x="292" y="15"/>
                    <a:pt x="279" y="29"/>
                    <a:pt x="262" y="39"/>
                  </a:cubicBezTo>
                  <a:close/>
                </a:path>
              </a:pathLst>
            </a:custGeom>
            <a:solidFill>
              <a:srgbClr val="9BCF63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3200"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2" name="Google Shape;212;p25"/>
            <p:cNvSpPr txBox="1"/>
            <p:nvPr/>
          </p:nvSpPr>
          <p:spPr>
            <a:xfrm rot="-3779206">
              <a:off x="4733052" y="2863735"/>
              <a:ext cx="1577952" cy="5632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800" dirty="0">
                  <a:solidFill>
                    <a:srgbClr val="484F56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Identificación del área</a:t>
              </a:r>
              <a:endParaRPr sz="1800" dirty="0">
                <a:solidFill>
                  <a:srgbClr val="484F56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</p:grpSp>
      <p:grpSp>
        <p:nvGrpSpPr>
          <p:cNvPr id="213" name="Google Shape;213;p25"/>
          <p:cNvGrpSpPr/>
          <p:nvPr/>
        </p:nvGrpSpPr>
        <p:grpSpPr>
          <a:xfrm>
            <a:off x="3429463" y="1025675"/>
            <a:ext cx="2774839" cy="2715307"/>
            <a:chOff x="2857731" y="-71332"/>
            <a:chExt cx="3293577" cy="3222916"/>
          </a:xfrm>
        </p:grpSpPr>
        <p:sp>
          <p:nvSpPr>
            <p:cNvPr id="214" name="Google Shape;214;p25"/>
            <p:cNvSpPr/>
            <p:nvPr/>
          </p:nvSpPr>
          <p:spPr>
            <a:xfrm rot="-3280089">
              <a:off x="3410337" y="297186"/>
              <a:ext cx="2188366" cy="2485879"/>
            </a:xfrm>
            <a:custGeom>
              <a:avLst/>
              <a:gdLst/>
              <a:ahLst/>
              <a:cxnLst/>
              <a:rect l="l" t="t" r="r" b="b"/>
              <a:pathLst>
                <a:path w="338" h="384" extrusionOk="0">
                  <a:moveTo>
                    <a:pt x="45" y="32"/>
                  </a:moveTo>
                  <a:cubicBezTo>
                    <a:pt x="189" y="32"/>
                    <a:pt x="306" y="148"/>
                    <a:pt x="306" y="292"/>
                  </a:cubicBezTo>
                  <a:cubicBezTo>
                    <a:pt x="306" y="325"/>
                    <a:pt x="300" y="355"/>
                    <a:pt x="289" y="384"/>
                  </a:cubicBezTo>
                  <a:cubicBezTo>
                    <a:pt x="301" y="384"/>
                    <a:pt x="312" y="384"/>
                    <a:pt x="324" y="383"/>
                  </a:cubicBezTo>
                  <a:cubicBezTo>
                    <a:pt x="333" y="354"/>
                    <a:pt x="338" y="324"/>
                    <a:pt x="338" y="292"/>
                  </a:cubicBezTo>
                  <a:cubicBezTo>
                    <a:pt x="338" y="131"/>
                    <a:pt x="207" y="0"/>
                    <a:pt x="45" y="0"/>
                  </a:cubicBezTo>
                  <a:cubicBezTo>
                    <a:pt x="30" y="0"/>
                    <a:pt x="15" y="1"/>
                    <a:pt x="0" y="3"/>
                  </a:cubicBezTo>
                  <a:cubicBezTo>
                    <a:pt x="6" y="13"/>
                    <a:pt x="12" y="23"/>
                    <a:pt x="18" y="33"/>
                  </a:cubicBezTo>
                  <a:cubicBezTo>
                    <a:pt x="27" y="32"/>
                    <a:pt x="36" y="32"/>
                    <a:pt x="45" y="32"/>
                  </a:cubicBezTo>
                  <a:close/>
                </a:path>
              </a:pathLst>
            </a:custGeom>
            <a:solidFill>
              <a:srgbClr val="1D5885">
                <a:alpha val="13850"/>
              </a:srgbClr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3200"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5" name="Google Shape;215;p25"/>
            <p:cNvSpPr/>
            <p:nvPr/>
          </p:nvSpPr>
          <p:spPr>
            <a:xfrm rot="-3280088">
              <a:off x="3667674" y="581521"/>
              <a:ext cx="1790169" cy="2186080"/>
            </a:xfrm>
            <a:custGeom>
              <a:avLst/>
              <a:gdLst/>
              <a:ahLst/>
              <a:cxnLst/>
              <a:rect l="l" t="t" r="r" b="b"/>
              <a:pathLst>
                <a:path w="288" h="352" extrusionOk="0">
                  <a:moveTo>
                    <a:pt x="27" y="0"/>
                  </a:moveTo>
                  <a:cubicBezTo>
                    <a:pt x="18" y="0"/>
                    <a:pt x="9" y="0"/>
                    <a:pt x="0" y="1"/>
                  </a:cubicBezTo>
                  <a:cubicBezTo>
                    <a:pt x="21" y="43"/>
                    <a:pt x="34" y="90"/>
                    <a:pt x="35" y="140"/>
                  </a:cubicBezTo>
                  <a:cubicBezTo>
                    <a:pt x="74" y="142"/>
                    <a:pt x="111" y="163"/>
                    <a:pt x="132" y="200"/>
                  </a:cubicBezTo>
                  <a:cubicBezTo>
                    <a:pt x="153" y="236"/>
                    <a:pt x="153" y="279"/>
                    <a:pt x="136" y="315"/>
                  </a:cubicBezTo>
                  <a:cubicBezTo>
                    <a:pt x="179" y="339"/>
                    <a:pt x="225" y="351"/>
                    <a:pt x="271" y="352"/>
                  </a:cubicBezTo>
                  <a:cubicBezTo>
                    <a:pt x="282" y="323"/>
                    <a:pt x="288" y="293"/>
                    <a:pt x="288" y="260"/>
                  </a:cubicBezTo>
                  <a:cubicBezTo>
                    <a:pt x="288" y="116"/>
                    <a:pt x="171" y="0"/>
                    <a:pt x="27" y="0"/>
                  </a:cubicBezTo>
                  <a:close/>
                </a:path>
              </a:pathLst>
            </a:custGeom>
            <a:solidFill>
              <a:srgbClr val="B8F567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3200"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6" name="Google Shape;216;p25"/>
            <p:cNvSpPr txBox="1"/>
            <p:nvPr/>
          </p:nvSpPr>
          <p:spPr>
            <a:xfrm>
              <a:off x="3782825" y="1153125"/>
              <a:ext cx="1578000" cy="5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800" dirty="0">
                  <a:solidFill>
                    <a:srgbClr val="484F56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Click en el mapa</a:t>
              </a:r>
              <a:endParaRPr sz="1800" dirty="0">
                <a:solidFill>
                  <a:srgbClr val="484F56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</p:grpSp>
      <p:grpSp>
        <p:nvGrpSpPr>
          <p:cNvPr id="217" name="Google Shape;217;p25"/>
          <p:cNvGrpSpPr/>
          <p:nvPr/>
        </p:nvGrpSpPr>
        <p:grpSpPr>
          <a:xfrm>
            <a:off x="2673029" y="2505106"/>
            <a:ext cx="2885085" cy="2630520"/>
            <a:chOff x="1959887" y="1684671"/>
            <a:chExt cx="3424433" cy="3122279"/>
          </a:xfrm>
        </p:grpSpPr>
        <p:sp>
          <p:nvSpPr>
            <p:cNvPr id="218" name="Google Shape;218;p25"/>
            <p:cNvSpPr/>
            <p:nvPr/>
          </p:nvSpPr>
          <p:spPr>
            <a:xfrm rot="-3280088">
              <a:off x="2859669" y="1740600"/>
              <a:ext cx="1624870" cy="3045726"/>
            </a:xfrm>
            <a:custGeom>
              <a:avLst/>
              <a:gdLst/>
              <a:ahLst/>
              <a:cxnLst/>
              <a:rect l="l" t="t" r="r" b="b"/>
              <a:pathLst>
                <a:path w="251" h="470" extrusionOk="0">
                  <a:moveTo>
                    <a:pt x="32" y="286"/>
                  </a:moveTo>
                  <a:cubicBezTo>
                    <a:pt x="32" y="157"/>
                    <a:pt x="127" y="49"/>
                    <a:pt x="251" y="29"/>
                  </a:cubicBezTo>
                  <a:cubicBezTo>
                    <a:pt x="245" y="19"/>
                    <a:pt x="239" y="9"/>
                    <a:pt x="233" y="0"/>
                  </a:cubicBezTo>
                  <a:cubicBezTo>
                    <a:pt x="100" y="28"/>
                    <a:pt x="0" y="145"/>
                    <a:pt x="0" y="286"/>
                  </a:cubicBezTo>
                  <a:cubicBezTo>
                    <a:pt x="0" y="356"/>
                    <a:pt x="25" y="420"/>
                    <a:pt x="65" y="470"/>
                  </a:cubicBezTo>
                  <a:cubicBezTo>
                    <a:pt x="70" y="460"/>
                    <a:pt x="76" y="450"/>
                    <a:pt x="82" y="440"/>
                  </a:cubicBezTo>
                  <a:cubicBezTo>
                    <a:pt x="51" y="397"/>
                    <a:pt x="32" y="344"/>
                    <a:pt x="32" y="286"/>
                  </a:cubicBezTo>
                  <a:close/>
                </a:path>
              </a:pathLst>
            </a:custGeom>
            <a:solidFill>
              <a:srgbClr val="1D5885">
                <a:alpha val="13850"/>
              </a:srgbClr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3200"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9" name="Google Shape;219;p25"/>
            <p:cNvSpPr/>
            <p:nvPr/>
          </p:nvSpPr>
          <p:spPr>
            <a:xfrm rot="-3280089">
              <a:off x="3037225" y="1789647"/>
              <a:ext cx="1575644" cy="2550423"/>
            </a:xfrm>
            <a:custGeom>
              <a:avLst/>
              <a:gdLst/>
              <a:ahLst/>
              <a:cxnLst/>
              <a:rect l="l" t="t" r="r" b="b"/>
              <a:pathLst>
                <a:path w="254" h="411" extrusionOk="0">
                  <a:moveTo>
                    <a:pt x="152" y="311"/>
                  </a:moveTo>
                  <a:cubicBezTo>
                    <a:pt x="124" y="254"/>
                    <a:pt x="145" y="185"/>
                    <a:pt x="200" y="153"/>
                  </a:cubicBezTo>
                  <a:cubicBezTo>
                    <a:pt x="217" y="143"/>
                    <a:pt x="236" y="137"/>
                    <a:pt x="254" y="136"/>
                  </a:cubicBezTo>
                  <a:cubicBezTo>
                    <a:pt x="253" y="87"/>
                    <a:pt x="241" y="41"/>
                    <a:pt x="219" y="0"/>
                  </a:cubicBezTo>
                  <a:cubicBezTo>
                    <a:pt x="95" y="20"/>
                    <a:pt x="0" y="128"/>
                    <a:pt x="0" y="257"/>
                  </a:cubicBezTo>
                  <a:cubicBezTo>
                    <a:pt x="0" y="315"/>
                    <a:pt x="19" y="368"/>
                    <a:pt x="50" y="411"/>
                  </a:cubicBezTo>
                  <a:cubicBezTo>
                    <a:pt x="75" y="371"/>
                    <a:pt x="110" y="337"/>
                    <a:pt x="152" y="311"/>
                  </a:cubicBezTo>
                  <a:close/>
                </a:path>
              </a:pathLst>
            </a:custGeom>
            <a:solidFill>
              <a:srgbClr val="51B148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endParaRPr sz="3200"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20" name="Google Shape;220;p25"/>
            <p:cNvSpPr txBox="1"/>
            <p:nvPr/>
          </p:nvSpPr>
          <p:spPr>
            <a:xfrm rot="3725110" flipH="1">
              <a:off x="2866277" y="2863871"/>
              <a:ext cx="1577671" cy="5631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800" dirty="0">
                  <a:solidFill>
                    <a:srgbClr val="484F56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Análisis histórico</a:t>
              </a:r>
              <a:endParaRPr sz="1800" dirty="0">
                <a:solidFill>
                  <a:srgbClr val="484F56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</p:grpSp>
      <p:pic>
        <p:nvPicPr>
          <p:cNvPr id="221" name="Google Shape;221;p25"/>
          <p:cNvPicPr preferRelativeResize="0"/>
          <p:nvPr/>
        </p:nvPicPr>
        <p:blipFill rotWithShape="1">
          <a:blip r:embed="rId3">
            <a:alphaModFix/>
          </a:blip>
          <a:srcRect l="25369" r="25369"/>
          <a:stretch/>
        </p:blipFill>
        <p:spPr>
          <a:xfrm rot="136920">
            <a:off x="-637612" y="431575"/>
            <a:ext cx="1749477" cy="2663589"/>
          </a:xfrm>
          <a:custGeom>
            <a:avLst/>
            <a:gdLst/>
            <a:ahLst/>
            <a:cxnLst/>
            <a:rect l="l" t="t" r="r" b="b"/>
            <a:pathLst>
              <a:path w="17426" h="21367" extrusionOk="0">
                <a:moveTo>
                  <a:pt x="2010" y="0"/>
                </a:moveTo>
                <a:cubicBezTo>
                  <a:pt x="2010" y="0"/>
                  <a:pt x="-1914" y="9793"/>
                  <a:pt x="1203" y="15697"/>
                </a:cubicBezTo>
                <a:cubicBezTo>
                  <a:pt x="4320" y="21600"/>
                  <a:pt x="13293" y="21366"/>
                  <a:pt x="13293" y="21366"/>
                </a:cubicBezTo>
                <a:cubicBezTo>
                  <a:pt x="13293" y="21366"/>
                  <a:pt x="19686" y="16253"/>
                  <a:pt x="16569" y="10352"/>
                </a:cubicBezTo>
                <a:cubicBezTo>
                  <a:pt x="13452" y="4452"/>
                  <a:pt x="2010" y="0"/>
                  <a:pt x="2010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olanio template">
  <a:themeElements>
    <a:clrScheme name="Custom 347">
      <a:dk1>
        <a:srgbClr val="484F56"/>
      </a:dk1>
      <a:lt1>
        <a:srgbClr val="FFFFFF"/>
      </a:lt1>
      <a:dk2>
        <a:srgbClr val="666666"/>
      </a:dk2>
      <a:lt2>
        <a:srgbClr val="EEF1F3"/>
      </a:lt2>
      <a:accent1>
        <a:srgbClr val="9BCF63"/>
      </a:accent1>
      <a:accent2>
        <a:srgbClr val="51B148"/>
      </a:accent2>
      <a:accent3>
        <a:srgbClr val="B8F567"/>
      </a:accent3>
      <a:accent4>
        <a:srgbClr val="484F56"/>
      </a:accent4>
      <a:accent5>
        <a:srgbClr val="89A8BF"/>
      </a:accent5>
      <a:accent6>
        <a:srgbClr val="E0E8EE"/>
      </a:accent6>
      <a:hlink>
        <a:srgbClr val="9BCF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388</Words>
  <Application>Microsoft Office PowerPoint</Application>
  <PresentationFormat>Custom</PresentationFormat>
  <Paragraphs>88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Pontano Sans</vt:lpstr>
      <vt:lpstr>Dosis ExtraLight</vt:lpstr>
      <vt:lpstr>Abadi</vt:lpstr>
      <vt:lpstr>Calibri</vt:lpstr>
      <vt:lpstr>Solanio template</vt:lpstr>
      <vt:lpstr>BOSQUES PARA EL AGUA  -Soluciones basadas en la naturaleza para reducir riesgos hídricos.</vt:lpstr>
      <vt:lpstr>Meta</vt:lpstr>
      <vt:lpstr>Propósito</vt:lpstr>
      <vt:lpstr>¿Dónde se necesita el agua?</vt:lpstr>
      <vt:lpstr>Soluciones basadas en naturaleza</vt:lpstr>
      <vt:lpstr>PowerPoint Presentation</vt:lpstr>
      <vt:lpstr>Arquitectura</vt:lpstr>
      <vt:lpstr>PowerPoint Presentation</vt:lpstr>
      <vt:lpstr>Cómo funciona?</vt:lpstr>
      <vt:lpstr>PowerPoint Presentation</vt:lpstr>
      <vt:lpstr>PowerPoint Presentation</vt:lpstr>
      <vt:lpstr>PowerPoint Presentation</vt:lpstr>
      <vt:lpstr>PowerPoint Presentation</vt:lpstr>
      <vt:lpstr> 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BOSQUES PARA EL AGUA  -Soluciones basadas en la naturaleza para reducir riesgos hídricos.</dc:title>
  <cp:lastModifiedBy>Ivan Orlando González Garzón</cp:lastModifiedBy>
  <cp:revision>6</cp:revision>
  <dcterms:modified xsi:type="dcterms:W3CDTF">2021-07-26T01:52:44Z</dcterms:modified>
</cp:coreProperties>
</file>

<file path=docProps/thumbnail.jpeg>
</file>